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C4"/>
    <a:srgbClr val="810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7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224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1E74257-54F9-4C7C-B769-551C05532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958C34-C42C-40C7-BBF5-74B004BC78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b="-2304"/>
          <a:stretch/>
        </p:blipFill>
        <p:spPr>
          <a:xfrm>
            <a:off x="3674225" y="-1086602"/>
            <a:ext cx="12969961" cy="6542005"/>
          </a:xfrm>
          <a:prstGeom prst="rect">
            <a:avLst/>
          </a:prstGeom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F54C04-E1AB-40F2-A4E8-B6404EEE4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6208" y="2963372"/>
            <a:ext cx="600386" cy="74447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1F5C6B-4590-4F24-865B-A52B234BB540}"/>
              </a:ext>
            </a:extLst>
          </p:cNvPr>
          <p:cNvSpPr txBox="1"/>
          <p:nvPr/>
        </p:nvSpPr>
        <p:spPr>
          <a:xfrm>
            <a:off x="6488601" y="5311153"/>
            <a:ext cx="6419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-Bold" pitchFamily="50" charset="0"/>
              </a:rPr>
              <a:t>APRIL 19</a:t>
            </a:r>
            <a:r>
              <a:rPr lang="en-US" sz="3200" b="1" baseline="30000" dirty="0">
                <a:solidFill>
                  <a:schemeClr val="bg1"/>
                </a:solidFill>
                <a:latin typeface="Gotham-Bold" pitchFamily="50" charset="0"/>
              </a:rPr>
              <a:t>TH</a:t>
            </a:r>
            <a:r>
              <a:rPr lang="en-US" sz="3200" b="1" dirty="0">
                <a:solidFill>
                  <a:schemeClr val="bg1"/>
                </a:solidFill>
                <a:latin typeface="Gotham-Bold" pitchFamily="50" charset="0"/>
              </a:rPr>
              <a:t> - MAY 2</a:t>
            </a:r>
            <a:r>
              <a:rPr lang="en-US" sz="3200" b="1" baseline="30000" dirty="0">
                <a:solidFill>
                  <a:schemeClr val="bg1"/>
                </a:solidFill>
                <a:latin typeface="Gotham-Bold" pitchFamily="50" charset="0"/>
              </a:rPr>
              <a:t>ND</a:t>
            </a:r>
            <a:r>
              <a:rPr lang="en-US" sz="3200" b="1" dirty="0">
                <a:solidFill>
                  <a:schemeClr val="bg1"/>
                </a:solidFill>
                <a:latin typeface="Gotham-Bold" pitchFamily="50" charset="0"/>
              </a:rPr>
              <a:t>  </a:t>
            </a:r>
          </a:p>
        </p:txBody>
      </p:sp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6F0652AC-D5BE-423F-B15C-BF391FF2F9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5439"/>
          <a:stretch/>
        </p:blipFill>
        <p:spPr>
          <a:xfrm>
            <a:off x="14638917" y="2825895"/>
            <a:ext cx="5771750" cy="4443376"/>
          </a:xfrm>
          <a:prstGeom prst="rect">
            <a:avLst/>
          </a:prstGeom>
        </p:spPr>
      </p:pic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B0FC8207-5FAE-4ADD-8B83-59D1A1652D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683" r="-11244"/>
          <a:stretch/>
        </p:blipFill>
        <p:spPr>
          <a:xfrm>
            <a:off x="-56441" y="2825895"/>
            <a:ext cx="5771750" cy="4443376"/>
          </a:xfrm>
          <a:prstGeom prst="rect">
            <a:avLst/>
          </a:prstGeom>
        </p:spPr>
      </p:pic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7C6DE18-6F86-5C48-95EE-B2B97F0E0074}"/>
              </a:ext>
            </a:extLst>
          </p:cNvPr>
          <p:cNvSpPr/>
          <p:nvPr/>
        </p:nvSpPr>
        <p:spPr>
          <a:xfrm>
            <a:off x="5178536" y="6063634"/>
            <a:ext cx="9039353" cy="687744"/>
          </a:xfrm>
          <a:prstGeom prst="roundRect">
            <a:avLst/>
          </a:prstGeom>
          <a:solidFill>
            <a:srgbClr val="FCB5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38B9D1-BFBA-9B49-94A9-B4F916CC5CAA}"/>
              </a:ext>
            </a:extLst>
          </p:cNvPr>
          <p:cNvSpPr txBox="1"/>
          <p:nvPr/>
        </p:nvSpPr>
        <p:spPr>
          <a:xfrm>
            <a:off x="5165493" y="6107654"/>
            <a:ext cx="90523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View 80+ OPEN positions available NOW!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EDD322F-C288-D644-85F6-1320325887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846" y="3256327"/>
            <a:ext cx="5500844" cy="40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13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Medium</vt:lpstr>
      <vt:lpstr>Gotham-Bold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MKA106- Francisco, Brianna</cp:lastModifiedBy>
  <cp:revision>29</cp:revision>
  <dcterms:created xsi:type="dcterms:W3CDTF">2019-04-23T15:39:37Z</dcterms:created>
  <dcterms:modified xsi:type="dcterms:W3CDTF">2021-04-15T16:11:45Z</dcterms:modified>
</cp:coreProperties>
</file>