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20318413" cy="6921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ADC4"/>
    <a:srgbClr val="8101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37"/>
    <p:restoredTop sz="94694"/>
  </p:normalViewPr>
  <p:slideViewPr>
    <p:cSldViewPr snapToGrid="0" snapToObjects="1">
      <p:cViewPr varScale="1">
        <p:scale>
          <a:sx n="81" d="100"/>
          <a:sy n="81" d="100"/>
        </p:scale>
        <p:origin x="224" y="1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39802" y="1132755"/>
            <a:ext cx="15238810" cy="2409707"/>
          </a:xfrm>
        </p:spPr>
        <p:txBody>
          <a:bodyPr anchor="b"/>
          <a:lstStyle>
            <a:lvl1pPr algn="ctr">
              <a:defRPr sz="605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39802" y="3635390"/>
            <a:ext cx="15238810" cy="1671093"/>
          </a:xfrm>
        </p:spPr>
        <p:txBody>
          <a:bodyPr/>
          <a:lstStyle>
            <a:lvl1pPr marL="0" indent="0" algn="ctr">
              <a:buNone/>
              <a:defRPr sz="2422"/>
            </a:lvl1pPr>
            <a:lvl2pPr marL="461452" indent="0" algn="ctr">
              <a:buNone/>
              <a:defRPr sz="2019"/>
            </a:lvl2pPr>
            <a:lvl3pPr marL="922904" indent="0" algn="ctr">
              <a:buNone/>
              <a:defRPr sz="1817"/>
            </a:lvl3pPr>
            <a:lvl4pPr marL="1384356" indent="0" algn="ctr">
              <a:buNone/>
              <a:defRPr sz="1615"/>
            </a:lvl4pPr>
            <a:lvl5pPr marL="1845808" indent="0" algn="ctr">
              <a:buNone/>
              <a:defRPr sz="1615"/>
            </a:lvl5pPr>
            <a:lvl6pPr marL="2307260" indent="0" algn="ctr">
              <a:buNone/>
              <a:defRPr sz="1615"/>
            </a:lvl6pPr>
            <a:lvl7pPr marL="2768712" indent="0" algn="ctr">
              <a:buNone/>
              <a:defRPr sz="1615"/>
            </a:lvl7pPr>
            <a:lvl8pPr marL="3230164" indent="0" algn="ctr">
              <a:buNone/>
              <a:defRPr sz="1615"/>
            </a:lvl8pPr>
            <a:lvl9pPr marL="3691616" indent="0" algn="ctr">
              <a:buNone/>
              <a:defRPr sz="1615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4D10-41F6-4E43-A4FC-FC4EA2BEDCFF}" type="datetimeFigureOut">
              <a:rPr lang="en-US" smtClean="0"/>
              <a:t>4/15/21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4E9C-3195-4044-A7E9-7AC0A9C29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704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4D10-41F6-4E43-A4FC-FC4EA2BEDCFF}" type="datetimeFigureOut">
              <a:rPr lang="en-US" smtClean="0"/>
              <a:t>4/15/21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4E9C-3195-4044-A7E9-7AC0A9C29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493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540364" y="368506"/>
            <a:ext cx="4381158" cy="586565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96891" y="368506"/>
            <a:ext cx="12889493" cy="58656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4D10-41F6-4E43-A4FC-FC4EA2BEDCFF}" type="datetimeFigureOut">
              <a:rPr lang="en-US" smtClean="0"/>
              <a:t>4/15/21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4E9C-3195-4044-A7E9-7AC0A9C29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136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4D10-41F6-4E43-A4FC-FC4EA2BEDCFF}" type="datetimeFigureOut">
              <a:rPr lang="en-US" smtClean="0"/>
              <a:t>4/15/21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4E9C-3195-4044-A7E9-7AC0A9C29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916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6308" y="1725570"/>
            <a:ext cx="17524631" cy="2879151"/>
          </a:xfrm>
        </p:spPr>
        <p:txBody>
          <a:bodyPr anchor="b"/>
          <a:lstStyle>
            <a:lvl1pPr>
              <a:defRPr sz="605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86308" y="4631958"/>
            <a:ext cx="17524631" cy="1514078"/>
          </a:xfrm>
        </p:spPr>
        <p:txBody>
          <a:bodyPr/>
          <a:lstStyle>
            <a:lvl1pPr marL="0" indent="0">
              <a:buNone/>
              <a:defRPr sz="2422">
                <a:solidFill>
                  <a:schemeClr val="tx1">
                    <a:tint val="75000"/>
                  </a:schemeClr>
                </a:solidFill>
              </a:defRPr>
            </a:lvl1pPr>
            <a:lvl2pPr marL="461452" indent="0">
              <a:buNone/>
              <a:defRPr sz="2019">
                <a:solidFill>
                  <a:schemeClr val="tx1">
                    <a:tint val="75000"/>
                  </a:schemeClr>
                </a:solidFill>
              </a:defRPr>
            </a:lvl2pPr>
            <a:lvl3pPr marL="922904" indent="0">
              <a:buNone/>
              <a:defRPr sz="1817">
                <a:solidFill>
                  <a:schemeClr val="tx1">
                    <a:tint val="75000"/>
                  </a:schemeClr>
                </a:solidFill>
              </a:defRPr>
            </a:lvl3pPr>
            <a:lvl4pPr marL="1384356" indent="0">
              <a:buNone/>
              <a:defRPr sz="1615">
                <a:solidFill>
                  <a:schemeClr val="tx1">
                    <a:tint val="75000"/>
                  </a:schemeClr>
                </a:solidFill>
              </a:defRPr>
            </a:lvl4pPr>
            <a:lvl5pPr marL="1845808" indent="0">
              <a:buNone/>
              <a:defRPr sz="1615">
                <a:solidFill>
                  <a:schemeClr val="tx1">
                    <a:tint val="75000"/>
                  </a:schemeClr>
                </a:solidFill>
              </a:defRPr>
            </a:lvl5pPr>
            <a:lvl6pPr marL="2307260" indent="0">
              <a:buNone/>
              <a:defRPr sz="1615">
                <a:solidFill>
                  <a:schemeClr val="tx1">
                    <a:tint val="75000"/>
                  </a:schemeClr>
                </a:solidFill>
              </a:defRPr>
            </a:lvl6pPr>
            <a:lvl7pPr marL="2768712" indent="0">
              <a:buNone/>
              <a:defRPr sz="1615">
                <a:solidFill>
                  <a:schemeClr val="tx1">
                    <a:tint val="75000"/>
                  </a:schemeClr>
                </a:solidFill>
              </a:defRPr>
            </a:lvl7pPr>
            <a:lvl8pPr marL="3230164" indent="0">
              <a:buNone/>
              <a:defRPr sz="1615">
                <a:solidFill>
                  <a:schemeClr val="tx1">
                    <a:tint val="75000"/>
                  </a:schemeClr>
                </a:solidFill>
              </a:defRPr>
            </a:lvl8pPr>
            <a:lvl9pPr marL="3691616" indent="0">
              <a:buNone/>
              <a:defRPr sz="161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4D10-41F6-4E43-A4FC-FC4EA2BEDCFF}" type="datetimeFigureOut">
              <a:rPr lang="en-US" smtClean="0"/>
              <a:t>4/15/21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4E9C-3195-4044-A7E9-7AC0A9C29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819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96891" y="1842529"/>
            <a:ext cx="8635326" cy="43916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6196" y="1842529"/>
            <a:ext cx="8635326" cy="43916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4D10-41F6-4E43-A4FC-FC4EA2BEDCFF}" type="datetimeFigureOut">
              <a:rPr lang="en-US" smtClean="0"/>
              <a:t>4/15/21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4E9C-3195-4044-A7E9-7AC0A9C29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346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537" y="368506"/>
            <a:ext cx="17524631" cy="13378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9538" y="1696729"/>
            <a:ext cx="8595640" cy="831541"/>
          </a:xfrm>
        </p:spPr>
        <p:txBody>
          <a:bodyPr anchor="b"/>
          <a:lstStyle>
            <a:lvl1pPr marL="0" indent="0">
              <a:buNone/>
              <a:defRPr sz="2422" b="1"/>
            </a:lvl1pPr>
            <a:lvl2pPr marL="461452" indent="0">
              <a:buNone/>
              <a:defRPr sz="2019" b="1"/>
            </a:lvl2pPr>
            <a:lvl3pPr marL="922904" indent="0">
              <a:buNone/>
              <a:defRPr sz="1817" b="1"/>
            </a:lvl3pPr>
            <a:lvl4pPr marL="1384356" indent="0">
              <a:buNone/>
              <a:defRPr sz="1615" b="1"/>
            </a:lvl4pPr>
            <a:lvl5pPr marL="1845808" indent="0">
              <a:buNone/>
              <a:defRPr sz="1615" b="1"/>
            </a:lvl5pPr>
            <a:lvl6pPr marL="2307260" indent="0">
              <a:buNone/>
              <a:defRPr sz="1615" b="1"/>
            </a:lvl6pPr>
            <a:lvl7pPr marL="2768712" indent="0">
              <a:buNone/>
              <a:defRPr sz="1615" b="1"/>
            </a:lvl7pPr>
            <a:lvl8pPr marL="3230164" indent="0">
              <a:buNone/>
              <a:defRPr sz="1615" b="1"/>
            </a:lvl8pPr>
            <a:lvl9pPr marL="3691616" indent="0">
              <a:buNone/>
              <a:defRPr sz="161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99538" y="2528270"/>
            <a:ext cx="8595640" cy="371870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286197" y="1696729"/>
            <a:ext cx="8637972" cy="831541"/>
          </a:xfrm>
        </p:spPr>
        <p:txBody>
          <a:bodyPr anchor="b"/>
          <a:lstStyle>
            <a:lvl1pPr marL="0" indent="0">
              <a:buNone/>
              <a:defRPr sz="2422" b="1"/>
            </a:lvl1pPr>
            <a:lvl2pPr marL="461452" indent="0">
              <a:buNone/>
              <a:defRPr sz="2019" b="1"/>
            </a:lvl2pPr>
            <a:lvl3pPr marL="922904" indent="0">
              <a:buNone/>
              <a:defRPr sz="1817" b="1"/>
            </a:lvl3pPr>
            <a:lvl4pPr marL="1384356" indent="0">
              <a:buNone/>
              <a:defRPr sz="1615" b="1"/>
            </a:lvl4pPr>
            <a:lvl5pPr marL="1845808" indent="0">
              <a:buNone/>
              <a:defRPr sz="1615" b="1"/>
            </a:lvl5pPr>
            <a:lvl6pPr marL="2307260" indent="0">
              <a:buNone/>
              <a:defRPr sz="1615" b="1"/>
            </a:lvl6pPr>
            <a:lvl7pPr marL="2768712" indent="0">
              <a:buNone/>
              <a:defRPr sz="1615" b="1"/>
            </a:lvl7pPr>
            <a:lvl8pPr marL="3230164" indent="0">
              <a:buNone/>
              <a:defRPr sz="1615" b="1"/>
            </a:lvl8pPr>
            <a:lvl9pPr marL="3691616" indent="0">
              <a:buNone/>
              <a:defRPr sz="161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286197" y="2528270"/>
            <a:ext cx="8637972" cy="371870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4D10-41F6-4E43-A4FC-FC4EA2BEDCFF}" type="datetimeFigureOut">
              <a:rPr lang="en-US" smtClean="0"/>
              <a:t>4/15/21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4E9C-3195-4044-A7E9-7AC0A9C29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015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4D10-41F6-4E43-A4FC-FC4EA2BEDCFF}" type="datetimeFigureOut">
              <a:rPr lang="en-US" smtClean="0"/>
              <a:t>4/15/21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4E9C-3195-4044-A7E9-7AC0A9C29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729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4D10-41F6-4E43-A4FC-FC4EA2BEDCFF}" type="datetimeFigureOut">
              <a:rPr lang="en-US" smtClean="0"/>
              <a:t>4/15/21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4E9C-3195-4044-A7E9-7AC0A9C29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214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538" y="461433"/>
            <a:ext cx="6553216" cy="1615017"/>
          </a:xfrm>
        </p:spPr>
        <p:txBody>
          <a:bodyPr anchor="b"/>
          <a:lstStyle>
            <a:lvl1pPr>
              <a:defRPr sz="323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37972" y="996568"/>
            <a:ext cx="10286197" cy="4918751"/>
          </a:xfrm>
        </p:spPr>
        <p:txBody>
          <a:bodyPr/>
          <a:lstStyle>
            <a:lvl1pPr>
              <a:defRPr sz="3230"/>
            </a:lvl1pPr>
            <a:lvl2pPr>
              <a:defRPr sz="2826"/>
            </a:lvl2pPr>
            <a:lvl3pPr>
              <a:defRPr sz="2422"/>
            </a:lvl3pPr>
            <a:lvl4pPr>
              <a:defRPr sz="2019"/>
            </a:lvl4pPr>
            <a:lvl5pPr>
              <a:defRPr sz="2019"/>
            </a:lvl5pPr>
            <a:lvl6pPr>
              <a:defRPr sz="2019"/>
            </a:lvl6pPr>
            <a:lvl7pPr>
              <a:defRPr sz="2019"/>
            </a:lvl7pPr>
            <a:lvl8pPr>
              <a:defRPr sz="2019"/>
            </a:lvl8pPr>
            <a:lvl9pPr>
              <a:defRPr sz="201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99538" y="2076450"/>
            <a:ext cx="6553216" cy="3846880"/>
          </a:xfrm>
        </p:spPr>
        <p:txBody>
          <a:bodyPr/>
          <a:lstStyle>
            <a:lvl1pPr marL="0" indent="0">
              <a:buNone/>
              <a:defRPr sz="1615"/>
            </a:lvl1pPr>
            <a:lvl2pPr marL="461452" indent="0">
              <a:buNone/>
              <a:defRPr sz="1413"/>
            </a:lvl2pPr>
            <a:lvl3pPr marL="922904" indent="0">
              <a:buNone/>
              <a:defRPr sz="1211"/>
            </a:lvl3pPr>
            <a:lvl4pPr marL="1384356" indent="0">
              <a:buNone/>
              <a:defRPr sz="1009"/>
            </a:lvl4pPr>
            <a:lvl5pPr marL="1845808" indent="0">
              <a:buNone/>
              <a:defRPr sz="1009"/>
            </a:lvl5pPr>
            <a:lvl6pPr marL="2307260" indent="0">
              <a:buNone/>
              <a:defRPr sz="1009"/>
            </a:lvl6pPr>
            <a:lvl7pPr marL="2768712" indent="0">
              <a:buNone/>
              <a:defRPr sz="1009"/>
            </a:lvl7pPr>
            <a:lvl8pPr marL="3230164" indent="0">
              <a:buNone/>
              <a:defRPr sz="1009"/>
            </a:lvl8pPr>
            <a:lvl9pPr marL="3691616" indent="0">
              <a:buNone/>
              <a:defRPr sz="100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4D10-41F6-4E43-A4FC-FC4EA2BEDCFF}" type="datetimeFigureOut">
              <a:rPr lang="en-US" smtClean="0"/>
              <a:t>4/15/21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4E9C-3195-4044-A7E9-7AC0A9C29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953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538" y="461433"/>
            <a:ext cx="6553216" cy="1615017"/>
          </a:xfrm>
        </p:spPr>
        <p:txBody>
          <a:bodyPr anchor="b"/>
          <a:lstStyle>
            <a:lvl1pPr>
              <a:defRPr sz="323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37972" y="996568"/>
            <a:ext cx="10286197" cy="4918751"/>
          </a:xfrm>
        </p:spPr>
        <p:txBody>
          <a:bodyPr anchor="t"/>
          <a:lstStyle>
            <a:lvl1pPr marL="0" indent="0">
              <a:buNone/>
              <a:defRPr sz="3230"/>
            </a:lvl1pPr>
            <a:lvl2pPr marL="461452" indent="0">
              <a:buNone/>
              <a:defRPr sz="2826"/>
            </a:lvl2pPr>
            <a:lvl3pPr marL="922904" indent="0">
              <a:buNone/>
              <a:defRPr sz="2422"/>
            </a:lvl3pPr>
            <a:lvl4pPr marL="1384356" indent="0">
              <a:buNone/>
              <a:defRPr sz="2019"/>
            </a:lvl4pPr>
            <a:lvl5pPr marL="1845808" indent="0">
              <a:buNone/>
              <a:defRPr sz="2019"/>
            </a:lvl5pPr>
            <a:lvl6pPr marL="2307260" indent="0">
              <a:buNone/>
              <a:defRPr sz="2019"/>
            </a:lvl6pPr>
            <a:lvl7pPr marL="2768712" indent="0">
              <a:buNone/>
              <a:defRPr sz="2019"/>
            </a:lvl7pPr>
            <a:lvl8pPr marL="3230164" indent="0">
              <a:buNone/>
              <a:defRPr sz="2019"/>
            </a:lvl8pPr>
            <a:lvl9pPr marL="3691616" indent="0">
              <a:buNone/>
              <a:defRPr sz="201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99538" y="2076450"/>
            <a:ext cx="6553216" cy="3846880"/>
          </a:xfrm>
        </p:spPr>
        <p:txBody>
          <a:bodyPr/>
          <a:lstStyle>
            <a:lvl1pPr marL="0" indent="0">
              <a:buNone/>
              <a:defRPr sz="1615"/>
            </a:lvl1pPr>
            <a:lvl2pPr marL="461452" indent="0">
              <a:buNone/>
              <a:defRPr sz="1413"/>
            </a:lvl2pPr>
            <a:lvl3pPr marL="922904" indent="0">
              <a:buNone/>
              <a:defRPr sz="1211"/>
            </a:lvl3pPr>
            <a:lvl4pPr marL="1384356" indent="0">
              <a:buNone/>
              <a:defRPr sz="1009"/>
            </a:lvl4pPr>
            <a:lvl5pPr marL="1845808" indent="0">
              <a:buNone/>
              <a:defRPr sz="1009"/>
            </a:lvl5pPr>
            <a:lvl6pPr marL="2307260" indent="0">
              <a:buNone/>
              <a:defRPr sz="1009"/>
            </a:lvl6pPr>
            <a:lvl7pPr marL="2768712" indent="0">
              <a:buNone/>
              <a:defRPr sz="1009"/>
            </a:lvl7pPr>
            <a:lvl8pPr marL="3230164" indent="0">
              <a:buNone/>
              <a:defRPr sz="1009"/>
            </a:lvl8pPr>
            <a:lvl9pPr marL="3691616" indent="0">
              <a:buNone/>
              <a:defRPr sz="100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4D10-41F6-4E43-A4FC-FC4EA2BEDCFF}" type="datetimeFigureOut">
              <a:rPr lang="en-US" smtClean="0"/>
              <a:t>4/15/21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4E9C-3195-4044-A7E9-7AC0A9C29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53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6891" y="368506"/>
            <a:ext cx="17524631" cy="13378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6891" y="1842529"/>
            <a:ext cx="17524631" cy="43916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6891" y="6415205"/>
            <a:ext cx="4571643" cy="3685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1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D4D10-41F6-4E43-A4FC-FC4EA2BEDCFF}" type="datetimeFigureOut">
              <a:rPr lang="en-US" smtClean="0"/>
              <a:t>4/15/21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30475" y="6415205"/>
            <a:ext cx="6857464" cy="3685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1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4349879" y="6415205"/>
            <a:ext cx="4571643" cy="3685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1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64E9C-3195-4044-A7E9-7AC0A9C29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662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22904" rtl="0" eaLnBrk="1" latinLnBrk="0" hangingPunct="1">
        <a:lnSpc>
          <a:spcPct val="90000"/>
        </a:lnSpc>
        <a:spcBef>
          <a:spcPct val="0"/>
        </a:spcBef>
        <a:buNone/>
        <a:defRPr sz="444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726" indent="-230726" algn="l" defTabSz="922904" rtl="0" eaLnBrk="1" latinLnBrk="0" hangingPunct="1">
        <a:lnSpc>
          <a:spcPct val="90000"/>
        </a:lnSpc>
        <a:spcBef>
          <a:spcPts val="1009"/>
        </a:spcBef>
        <a:buFont typeface="Arial" panose="020B0604020202020204" pitchFamily="34" charset="0"/>
        <a:buChar char="•"/>
        <a:defRPr sz="2826" kern="1200">
          <a:solidFill>
            <a:schemeClr val="tx1"/>
          </a:solidFill>
          <a:latin typeface="+mn-lt"/>
          <a:ea typeface="+mn-ea"/>
          <a:cs typeface="+mn-cs"/>
        </a:defRPr>
      </a:lvl1pPr>
      <a:lvl2pPr marL="692178" indent="-230726" algn="l" defTabSz="922904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2422" kern="1200">
          <a:solidFill>
            <a:schemeClr val="tx1"/>
          </a:solidFill>
          <a:latin typeface="+mn-lt"/>
          <a:ea typeface="+mn-ea"/>
          <a:cs typeface="+mn-cs"/>
        </a:defRPr>
      </a:lvl2pPr>
      <a:lvl3pPr marL="1153630" indent="-230726" algn="l" defTabSz="922904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2019" kern="1200">
          <a:solidFill>
            <a:schemeClr val="tx1"/>
          </a:solidFill>
          <a:latin typeface="+mn-lt"/>
          <a:ea typeface="+mn-ea"/>
          <a:cs typeface="+mn-cs"/>
        </a:defRPr>
      </a:lvl3pPr>
      <a:lvl4pPr marL="1615082" indent="-230726" algn="l" defTabSz="922904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1817" kern="1200">
          <a:solidFill>
            <a:schemeClr val="tx1"/>
          </a:solidFill>
          <a:latin typeface="+mn-lt"/>
          <a:ea typeface="+mn-ea"/>
          <a:cs typeface="+mn-cs"/>
        </a:defRPr>
      </a:lvl4pPr>
      <a:lvl5pPr marL="2076534" indent="-230726" algn="l" defTabSz="922904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1817" kern="1200">
          <a:solidFill>
            <a:schemeClr val="tx1"/>
          </a:solidFill>
          <a:latin typeface="+mn-lt"/>
          <a:ea typeface="+mn-ea"/>
          <a:cs typeface="+mn-cs"/>
        </a:defRPr>
      </a:lvl5pPr>
      <a:lvl6pPr marL="2537986" indent="-230726" algn="l" defTabSz="922904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1817" kern="1200">
          <a:solidFill>
            <a:schemeClr val="tx1"/>
          </a:solidFill>
          <a:latin typeface="+mn-lt"/>
          <a:ea typeface="+mn-ea"/>
          <a:cs typeface="+mn-cs"/>
        </a:defRPr>
      </a:lvl6pPr>
      <a:lvl7pPr marL="2999438" indent="-230726" algn="l" defTabSz="922904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1817" kern="1200">
          <a:solidFill>
            <a:schemeClr val="tx1"/>
          </a:solidFill>
          <a:latin typeface="+mn-lt"/>
          <a:ea typeface="+mn-ea"/>
          <a:cs typeface="+mn-cs"/>
        </a:defRPr>
      </a:lvl7pPr>
      <a:lvl8pPr marL="3460890" indent="-230726" algn="l" defTabSz="922904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1817" kern="1200">
          <a:solidFill>
            <a:schemeClr val="tx1"/>
          </a:solidFill>
          <a:latin typeface="+mn-lt"/>
          <a:ea typeface="+mn-ea"/>
          <a:cs typeface="+mn-cs"/>
        </a:defRPr>
      </a:lvl8pPr>
      <a:lvl9pPr marL="3922342" indent="-230726" algn="l" defTabSz="922904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181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1pPr>
      <a:lvl2pPr marL="461452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2pPr>
      <a:lvl3pPr marL="922904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3pPr>
      <a:lvl4pPr marL="1384356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4pPr>
      <a:lvl5pPr marL="1845808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5pPr>
      <a:lvl6pPr marL="2307260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6pPr>
      <a:lvl7pPr marL="2768712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7pPr>
      <a:lvl8pPr marL="3230164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8pPr>
      <a:lvl9pPr marL="3691616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ackground pattern&#10;&#10;Description automatically generated">
            <a:extLst>
              <a:ext uri="{FF2B5EF4-FFF2-40B4-BE49-F238E27FC236}">
                <a16:creationId xmlns:a16="http://schemas.microsoft.com/office/drawing/2014/main" id="{A1E74257-54F9-4C7C-B769-551C055323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0"/>
            <a:ext cx="20318413" cy="692095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F958C34-C42C-40C7-BBF5-74B004BC786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" b="-2304"/>
          <a:stretch/>
        </p:blipFill>
        <p:spPr>
          <a:xfrm>
            <a:off x="3674225" y="-1086602"/>
            <a:ext cx="12969961" cy="6542005"/>
          </a:xfrm>
          <a:prstGeom prst="rect">
            <a:avLst/>
          </a:prstGeom>
        </p:spPr>
      </p:pic>
      <p:pic>
        <p:nvPicPr>
          <p:cNvPr id="12" name="Picture 11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2BF54C04-E1AB-40F2-A4E8-B6404EEE407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46208" y="2963372"/>
            <a:ext cx="600386" cy="744478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B51F5C6B-4590-4F24-865B-A52B234BB540}"/>
              </a:ext>
            </a:extLst>
          </p:cNvPr>
          <p:cNvSpPr txBox="1"/>
          <p:nvPr/>
        </p:nvSpPr>
        <p:spPr>
          <a:xfrm>
            <a:off x="6488601" y="5311153"/>
            <a:ext cx="64192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Gotham-Bold" pitchFamily="50" charset="0"/>
              </a:rPr>
              <a:t>APRIL 19</a:t>
            </a:r>
            <a:r>
              <a:rPr lang="en-US" sz="3200" b="1" baseline="30000" dirty="0">
                <a:solidFill>
                  <a:schemeClr val="bg1"/>
                </a:solidFill>
                <a:latin typeface="Gotham-Bold" pitchFamily="50" charset="0"/>
              </a:rPr>
              <a:t>TH</a:t>
            </a:r>
            <a:r>
              <a:rPr lang="en-US" sz="3200" b="1" dirty="0">
                <a:solidFill>
                  <a:schemeClr val="bg1"/>
                </a:solidFill>
                <a:latin typeface="Gotham-Bold" pitchFamily="50" charset="0"/>
              </a:rPr>
              <a:t> - MAY 2</a:t>
            </a:r>
            <a:r>
              <a:rPr lang="en-US" sz="3200" b="1" baseline="30000" dirty="0">
                <a:solidFill>
                  <a:schemeClr val="bg1"/>
                </a:solidFill>
                <a:latin typeface="Gotham-Bold" pitchFamily="50" charset="0"/>
              </a:rPr>
              <a:t>ND</a:t>
            </a:r>
            <a:r>
              <a:rPr lang="en-US" sz="3200" b="1" dirty="0">
                <a:solidFill>
                  <a:schemeClr val="bg1"/>
                </a:solidFill>
                <a:latin typeface="Gotham-Bold" pitchFamily="50" charset="0"/>
              </a:rPr>
              <a:t>  </a:t>
            </a:r>
          </a:p>
        </p:txBody>
      </p:sp>
      <p:pic>
        <p:nvPicPr>
          <p:cNvPr id="18" name="Picture 17" descr="A picture containing text&#10;&#10;Description automatically generated">
            <a:extLst>
              <a:ext uri="{FF2B5EF4-FFF2-40B4-BE49-F238E27FC236}">
                <a16:creationId xmlns:a16="http://schemas.microsoft.com/office/drawing/2014/main" id="{6F0652AC-D5BE-423F-B15C-BF391FF2F9F1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45439"/>
          <a:stretch/>
        </p:blipFill>
        <p:spPr>
          <a:xfrm>
            <a:off x="14638917" y="2825895"/>
            <a:ext cx="5771750" cy="4443376"/>
          </a:xfrm>
          <a:prstGeom prst="rect">
            <a:avLst/>
          </a:prstGeom>
        </p:spPr>
      </p:pic>
      <p:pic>
        <p:nvPicPr>
          <p:cNvPr id="19" name="Picture 18" descr="A picture containing text&#10;&#10;Description automatically generated">
            <a:extLst>
              <a:ext uri="{FF2B5EF4-FFF2-40B4-BE49-F238E27FC236}">
                <a16:creationId xmlns:a16="http://schemas.microsoft.com/office/drawing/2014/main" id="{B0FC8207-5FAE-4ADD-8B83-59D1A1652D1C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56683" r="-11244"/>
          <a:stretch/>
        </p:blipFill>
        <p:spPr>
          <a:xfrm>
            <a:off x="-56441" y="2825895"/>
            <a:ext cx="5771750" cy="4443376"/>
          </a:xfrm>
          <a:prstGeom prst="rect">
            <a:avLst/>
          </a:prstGeom>
        </p:spPr>
      </p:pic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77C6DE18-6F86-5C48-95EE-B2B97F0E0074}"/>
              </a:ext>
            </a:extLst>
          </p:cNvPr>
          <p:cNvSpPr/>
          <p:nvPr/>
        </p:nvSpPr>
        <p:spPr>
          <a:xfrm>
            <a:off x="5178536" y="6063634"/>
            <a:ext cx="9039353" cy="687744"/>
          </a:xfrm>
          <a:prstGeom prst="roundRect">
            <a:avLst/>
          </a:prstGeom>
          <a:solidFill>
            <a:srgbClr val="FCB5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238B9D1-BFBA-9B49-94A9-B4F916CC5CAA}"/>
              </a:ext>
            </a:extLst>
          </p:cNvPr>
          <p:cNvSpPr txBox="1"/>
          <p:nvPr/>
        </p:nvSpPr>
        <p:spPr>
          <a:xfrm>
            <a:off x="5165493" y="6107654"/>
            <a:ext cx="905239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300" dirty="0">
                <a:solidFill>
                  <a:schemeClr val="bg1"/>
                </a:solidFill>
                <a:latin typeface="Gotham Medium" pitchFamily="2" charset="0"/>
                <a:cs typeface="Gotham Medium" pitchFamily="2" charset="0"/>
              </a:rPr>
              <a:t>View 80+ OPEN positions available NOW! 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FEDD322F-C288-D644-85F6-13203258875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0846" y="3256327"/>
            <a:ext cx="5500844" cy="408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331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190</TotalTime>
  <Words>13</Words>
  <Application>Microsoft Macintosh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Gotham Medium</vt:lpstr>
      <vt:lpstr>Gotham-Bold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Francisco, Brianna</dc:creator>
  <cp:lastModifiedBy>MKA106- Francisco, Brianna</cp:lastModifiedBy>
  <cp:revision>29</cp:revision>
  <dcterms:created xsi:type="dcterms:W3CDTF">2019-04-23T15:39:37Z</dcterms:created>
  <dcterms:modified xsi:type="dcterms:W3CDTF">2021-04-15T16:11:45Z</dcterms:modified>
</cp:coreProperties>
</file>