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0318413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1132755"/>
            <a:ext cx="1523881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3635390"/>
            <a:ext cx="1523881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90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4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368506"/>
            <a:ext cx="4381158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368506"/>
            <a:ext cx="12889493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25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53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725570"/>
            <a:ext cx="17524631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4631958"/>
            <a:ext cx="17524631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30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74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368506"/>
            <a:ext cx="17524631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696729"/>
            <a:ext cx="8595640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2528270"/>
            <a:ext cx="8595640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696729"/>
            <a:ext cx="863797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2528270"/>
            <a:ext cx="863797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29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0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996568"/>
            <a:ext cx="10286197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0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996568"/>
            <a:ext cx="10286197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56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368506"/>
            <a:ext cx="17524631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842529"/>
            <a:ext cx="17524631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E4B8A-894C-4254-AFB5-05FCCD63D89C}" type="datetimeFigureOut">
              <a:rPr lang="en-US" smtClean="0"/>
              <a:t>8/23/2022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6415205"/>
            <a:ext cx="6857464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01075-2098-4817-A12D-35069AC32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9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7D12D23C-B43F-4F36-85C7-05A99FD43B8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5944"/>
            <a:ext cx="20942056" cy="7133387"/>
          </a:xfrm>
          <a:prstGeom prst="rect">
            <a:avLst/>
          </a:prstGeom>
        </p:spPr>
      </p:pic>
      <p:pic>
        <p:nvPicPr>
          <p:cNvPr id="12" name="Picture 11" descr="A blue scree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562AFBFD-5F59-4A59-AC1F-2EA68A0EAA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1710" y="5007868"/>
            <a:ext cx="3867908" cy="8309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5BE0A00-6907-40E2-8F78-F2F83FC5C9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238" y="5299799"/>
            <a:ext cx="2731910" cy="25392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E3AA5A2F-5E46-4F11-835D-71BF26EBAA66}"/>
              </a:ext>
            </a:extLst>
          </p:cNvPr>
          <p:cNvSpPr txBox="1"/>
          <p:nvPr/>
        </p:nvSpPr>
        <p:spPr>
          <a:xfrm>
            <a:off x="10948374" y="2403520"/>
            <a:ext cx="70745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97EE3"/>
                </a:solidFill>
                <a:latin typeface="YACgEZml080 0"/>
              </a:rPr>
              <a:t>Employers Hiring: </a:t>
            </a:r>
            <a:r>
              <a:rPr lang="en-US" sz="2800" dirty="0" err="1">
                <a:solidFill>
                  <a:srgbClr val="097EE3"/>
                </a:solidFill>
                <a:latin typeface="YACgEZml080 0"/>
              </a:rPr>
              <a:t>Unitex</a:t>
            </a:r>
            <a:r>
              <a:rPr lang="en-US" sz="2800" dirty="0">
                <a:solidFill>
                  <a:srgbClr val="097EE3"/>
                </a:solidFill>
                <a:latin typeface="YACgEZml080 0"/>
              </a:rPr>
              <a:t>, Resorts World, New Horizons, Martin Brower, Adapt Of The Hudson Valley, Amazon, Guardian Veterinary Specialists, Trustco Bank, Healey Bros, NYS Corrections, and MORE!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32199C4-19FC-46D3-8A12-CBED13C38F8A}"/>
              </a:ext>
            </a:extLst>
          </p:cNvPr>
          <p:cNvSpPr txBox="1"/>
          <p:nvPr/>
        </p:nvSpPr>
        <p:spPr>
          <a:xfrm>
            <a:off x="11413896" y="487690"/>
            <a:ext cx="6609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85EA"/>
                </a:solidFill>
                <a:latin typeface="Gotham-Bold" pitchFamily="50" charset="0"/>
              </a:rPr>
              <a:t>Thursday, September 22, 2022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EF208A5-FF51-40BA-B24E-1B7F9E341DAC}"/>
              </a:ext>
            </a:extLst>
          </p:cNvPr>
          <p:cNvSpPr txBox="1"/>
          <p:nvPr/>
        </p:nvSpPr>
        <p:spPr>
          <a:xfrm>
            <a:off x="10987246" y="1183995"/>
            <a:ext cx="70357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ABF0"/>
                </a:solidFill>
                <a:latin typeface="Gotham-Bold" pitchFamily="50" charset="0"/>
              </a:rPr>
              <a:t>11AM – 3PM </a:t>
            </a:r>
            <a:r>
              <a:rPr lang="en-US" sz="3200" dirty="0">
                <a:solidFill>
                  <a:srgbClr val="0085EA"/>
                </a:solidFill>
                <a:latin typeface="Gotham-Bold" pitchFamily="50" charset="0"/>
              </a:rPr>
              <a:t>|</a:t>
            </a:r>
            <a:r>
              <a:rPr lang="en-US" sz="3200" dirty="0">
                <a:solidFill>
                  <a:srgbClr val="00ABF0"/>
                </a:solidFill>
                <a:latin typeface="Gotham-Bold" pitchFamily="50" charset="0"/>
              </a:rPr>
              <a:t> Lower Level, Center Court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9B187769-69BE-BD02-6D0F-ABEDAF98C25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61" b="13309"/>
          <a:stretch/>
        </p:blipFill>
        <p:spPr>
          <a:xfrm>
            <a:off x="7887281" y="5153794"/>
            <a:ext cx="2716538" cy="945835"/>
          </a:xfrm>
          <a:prstGeom prst="rect">
            <a:avLst/>
          </a:prstGeom>
        </p:spPr>
      </p:pic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513BFEE-E5EB-6042-1DC6-0FD2B6BB3B64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4782">
            <a:off x="3158021" y="3828942"/>
            <a:ext cx="4462467" cy="1356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66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53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Gotham-Bold</vt:lpstr>
      <vt:lpstr>YACgEZml080 0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Marra, Samantha</dc:creator>
  <cp:lastModifiedBy>MKA125- Decker, Stacy</cp:lastModifiedBy>
  <cp:revision>8</cp:revision>
  <dcterms:created xsi:type="dcterms:W3CDTF">2020-06-24T16:57:39Z</dcterms:created>
  <dcterms:modified xsi:type="dcterms:W3CDTF">2022-08-23T13:41:59Z</dcterms:modified>
</cp:coreProperties>
</file>