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0287000" cy="10287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3" autoAdjust="0"/>
    <p:restoredTop sz="94660"/>
  </p:normalViewPr>
  <p:slideViewPr>
    <p:cSldViewPr snapToGrid="0">
      <p:cViewPr varScale="1">
        <p:scale>
          <a:sx n="77" d="100"/>
          <a:sy n="77" d="100"/>
        </p:scale>
        <p:origin x="237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1525" y="1683545"/>
            <a:ext cx="8743950" cy="3581400"/>
          </a:xfrm>
        </p:spPr>
        <p:txBody>
          <a:bodyPr anchor="b"/>
          <a:lstStyle>
            <a:lvl1pPr algn="ctr">
              <a:defRPr sz="67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5875" y="5403057"/>
            <a:ext cx="7715250" cy="2483643"/>
          </a:xfrm>
        </p:spPr>
        <p:txBody>
          <a:bodyPr/>
          <a:lstStyle>
            <a:lvl1pPr marL="0" indent="0" algn="ctr">
              <a:buNone/>
              <a:defRPr sz="2700"/>
            </a:lvl1pPr>
            <a:lvl2pPr marL="514350" indent="0" algn="ctr">
              <a:buNone/>
              <a:defRPr sz="2250"/>
            </a:lvl2pPr>
            <a:lvl3pPr marL="1028700" indent="0" algn="ctr">
              <a:buNone/>
              <a:defRPr sz="2025"/>
            </a:lvl3pPr>
            <a:lvl4pPr marL="1543050" indent="0" algn="ctr">
              <a:buNone/>
              <a:defRPr sz="1800"/>
            </a:lvl4pPr>
            <a:lvl5pPr marL="2057400" indent="0" algn="ctr">
              <a:buNone/>
              <a:defRPr sz="1800"/>
            </a:lvl5pPr>
            <a:lvl6pPr marL="2571750" indent="0" algn="ctr">
              <a:buNone/>
              <a:defRPr sz="1800"/>
            </a:lvl6pPr>
            <a:lvl7pPr marL="3086100" indent="0" algn="ctr">
              <a:buNone/>
              <a:defRPr sz="1800"/>
            </a:lvl7pPr>
            <a:lvl8pPr marL="3600450" indent="0" algn="ctr">
              <a:buNone/>
              <a:defRPr sz="1800"/>
            </a:lvl8pPr>
            <a:lvl9pPr marL="41148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002BF-5E10-4E78-AA9C-9734F21ED1D9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AABDA-6FBB-4C0E-A4E2-9C1AF4B000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573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002BF-5E10-4E78-AA9C-9734F21ED1D9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AABDA-6FBB-4C0E-A4E2-9C1AF4B000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930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1635" y="547688"/>
            <a:ext cx="2218134" cy="871775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07232" y="547688"/>
            <a:ext cx="6525816" cy="871775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002BF-5E10-4E78-AA9C-9734F21ED1D9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AABDA-6FBB-4C0E-A4E2-9C1AF4B000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597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002BF-5E10-4E78-AA9C-9734F21ED1D9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AABDA-6FBB-4C0E-A4E2-9C1AF4B000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786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1874" y="2564609"/>
            <a:ext cx="8872538" cy="4279106"/>
          </a:xfrm>
        </p:spPr>
        <p:txBody>
          <a:bodyPr anchor="b"/>
          <a:lstStyle>
            <a:lvl1pPr>
              <a:defRPr sz="67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1874" y="6884197"/>
            <a:ext cx="8872538" cy="2250281"/>
          </a:xfrm>
        </p:spPr>
        <p:txBody>
          <a:bodyPr/>
          <a:lstStyle>
            <a:lvl1pPr marL="0" indent="0">
              <a:buNone/>
              <a:defRPr sz="2700">
                <a:solidFill>
                  <a:schemeClr val="tx1"/>
                </a:solidFill>
              </a:defRPr>
            </a:lvl1pPr>
            <a:lvl2pPr marL="514350" indent="0">
              <a:buNone/>
              <a:defRPr sz="2250">
                <a:solidFill>
                  <a:schemeClr val="tx1">
                    <a:tint val="75000"/>
                  </a:schemeClr>
                </a:solidFill>
              </a:defRPr>
            </a:lvl2pPr>
            <a:lvl3pPr marL="1028700" indent="0">
              <a:buNone/>
              <a:defRPr sz="2025">
                <a:solidFill>
                  <a:schemeClr val="tx1">
                    <a:tint val="75000"/>
                  </a:schemeClr>
                </a:solidFill>
              </a:defRPr>
            </a:lvl3pPr>
            <a:lvl4pPr marL="154305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4pPr>
            <a:lvl5pPr marL="2057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5pPr>
            <a:lvl6pPr marL="257175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6pPr>
            <a:lvl7pPr marL="30861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7pPr>
            <a:lvl8pPr marL="360045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8pPr>
            <a:lvl9pPr marL="41148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002BF-5E10-4E78-AA9C-9734F21ED1D9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AABDA-6FBB-4C0E-A4E2-9C1AF4B000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323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07231" y="2738438"/>
            <a:ext cx="4371975" cy="65270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794" y="2738438"/>
            <a:ext cx="4371975" cy="65270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002BF-5E10-4E78-AA9C-9734F21ED1D9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AABDA-6FBB-4C0E-A4E2-9C1AF4B000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519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71" y="547690"/>
            <a:ext cx="8872538" cy="198834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8572" y="2521745"/>
            <a:ext cx="4351883" cy="123586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250" b="1"/>
            </a:lvl2pPr>
            <a:lvl3pPr marL="1028700" indent="0">
              <a:buNone/>
              <a:defRPr sz="2025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8572" y="3757613"/>
            <a:ext cx="4351883" cy="55268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07794" y="2521745"/>
            <a:ext cx="4373315" cy="123586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250" b="1"/>
            </a:lvl2pPr>
            <a:lvl3pPr marL="1028700" indent="0">
              <a:buNone/>
              <a:defRPr sz="2025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07794" y="3757613"/>
            <a:ext cx="4373315" cy="55268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002BF-5E10-4E78-AA9C-9734F21ED1D9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AABDA-6FBB-4C0E-A4E2-9C1AF4B000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88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002BF-5E10-4E78-AA9C-9734F21ED1D9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AABDA-6FBB-4C0E-A4E2-9C1AF4B000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39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002BF-5E10-4E78-AA9C-9734F21ED1D9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AABDA-6FBB-4C0E-A4E2-9C1AF4B000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252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71" y="685800"/>
            <a:ext cx="3317825" cy="2400300"/>
          </a:xfrm>
        </p:spPr>
        <p:txBody>
          <a:bodyPr anchor="b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73315" y="1481140"/>
            <a:ext cx="5207794" cy="7310438"/>
          </a:xfrm>
        </p:spPr>
        <p:txBody>
          <a:bodyPr/>
          <a:lstStyle>
            <a:lvl1pPr>
              <a:defRPr sz="3600"/>
            </a:lvl1pPr>
            <a:lvl2pPr>
              <a:defRPr sz="3150"/>
            </a:lvl2pPr>
            <a:lvl3pPr>
              <a:defRPr sz="2700"/>
            </a:lvl3pPr>
            <a:lvl4pPr>
              <a:defRPr sz="2250"/>
            </a:lvl4pPr>
            <a:lvl5pPr>
              <a:defRPr sz="2250"/>
            </a:lvl5pPr>
            <a:lvl6pPr>
              <a:defRPr sz="2250"/>
            </a:lvl6pPr>
            <a:lvl7pPr>
              <a:defRPr sz="2250"/>
            </a:lvl7pPr>
            <a:lvl8pPr>
              <a:defRPr sz="2250"/>
            </a:lvl8pPr>
            <a:lvl9pPr>
              <a:defRPr sz="22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71" y="3086100"/>
            <a:ext cx="3317825" cy="5717382"/>
          </a:xfrm>
        </p:spPr>
        <p:txBody>
          <a:bodyPr/>
          <a:lstStyle>
            <a:lvl1pPr marL="0" indent="0">
              <a:buNone/>
              <a:defRPr sz="1800"/>
            </a:lvl1pPr>
            <a:lvl2pPr marL="514350" indent="0">
              <a:buNone/>
              <a:defRPr sz="1575"/>
            </a:lvl2pPr>
            <a:lvl3pPr marL="1028700" indent="0">
              <a:buNone/>
              <a:defRPr sz="1350"/>
            </a:lvl3pPr>
            <a:lvl4pPr marL="1543050" indent="0">
              <a:buNone/>
              <a:defRPr sz="1125"/>
            </a:lvl4pPr>
            <a:lvl5pPr marL="2057400" indent="0">
              <a:buNone/>
              <a:defRPr sz="1125"/>
            </a:lvl5pPr>
            <a:lvl6pPr marL="2571750" indent="0">
              <a:buNone/>
              <a:defRPr sz="1125"/>
            </a:lvl6pPr>
            <a:lvl7pPr marL="3086100" indent="0">
              <a:buNone/>
              <a:defRPr sz="1125"/>
            </a:lvl7pPr>
            <a:lvl8pPr marL="3600450" indent="0">
              <a:buNone/>
              <a:defRPr sz="1125"/>
            </a:lvl8pPr>
            <a:lvl9pPr marL="4114800" indent="0">
              <a:buNone/>
              <a:defRPr sz="112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002BF-5E10-4E78-AA9C-9734F21ED1D9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AABDA-6FBB-4C0E-A4E2-9C1AF4B000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718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71" y="685800"/>
            <a:ext cx="3317825" cy="2400300"/>
          </a:xfrm>
        </p:spPr>
        <p:txBody>
          <a:bodyPr anchor="b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373315" y="1481140"/>
            <a:ext cx="5207794" cy="7310438"/>
          </a:xfrm>
        </p:spPr>
        <p:txBody>
          <a:bodyPr anchor="t"/>
          <a:lstStyle>
            <a:lvl1pPr marL="0" indent="0">
              <a:buNone/>
              <a:defRPr sz="3600"/>
            </a:lvl1pPr>
            <a:lvl2pPr marL="514350" indent="0">
              <a:buNone/>
              <a:defRPr sz="3150"/>
            </a:lvl2pPr>
            <a:lvl3pPr marL="1028700" indent="0">
              <a:buNone/>
              <a:defRPr sz="2700"/>
            </a:lvl3pPr>
            <a:lvl4pPr marL="1543050" indent="0">
              <a:buNone/>
              <a:defRPr sz="2250"/>
            </a:lvl4pPr>
            <a:lvl5pPr marL="2057400" indent="0">
              <a:buNone/>
              <a:defRPr sz="2250"/>
            </a:lvl5pPr>
            <a:lvl6pPr marL="2571750" indent="0">
              <a:buNone/>
              <a:defRPr sz="2250"/>
            </a:lvl6pPr>
            <a:lvl7pPr marL="3086100" indent="0">
              <a:buNone/>
              <a:defRPr sz="2250"/>
            </a:lvl7pPr>
            <a:lvl8pPr marL="3600450" indent="0">
              <a:buNone/>
              <a:defRPr sz="2250"/>
            </a:lvl8pPr>
            <a:lvl9pPr marL="4114800" indent="0">
              <a:buNone/>
              <a:defRPr sz="225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71" y="3086100"/>
            <a:ext cx="3317825" cy="5717382"/>
          </a:xfrm>
        </p:spPr>
        <p:txBody>
          <a:bodyPr/>
          <a:lstStyle>
            <a:lvl1pPr marL="0" indent="0">
              <a:buNone/>
              <a:defRPr sz="1800"/>
            </a:lvl1pPr>
            <a:lvl2pPr marL="514350" indent="0">
              <a:buNone/>
              <a:defRPr sz="1575"/>
            </a:lvl2pPr>
            <a:lvl3pPr marL="1028700" indent="0">
              <a:buNone/>
              <a:defRPr sz="1350"/>
            </a:lvl3pPr>
            <a:lvl4pPr marL="1543050" indent="0">
              <a:buNone/>
              <a:defRPr sz="1125"/>
            </a:lvl4pPr>
            <a:lvl5pPr marL="2057400" indent="0">
              <a:buNone/>
              <a:defRPr sz="1125"/>
            </a:lvl5pPr>
            <a:lvl6pPr marL="2571750" indent="0">
              <a:buNone/>
              <a:defRPr sz="1125"/>
            </a:lvl6pPr>
            <a:lvl7pPr marL="3086100" indent="0">
              <a:buNone/>
              <a:defRPr sz="1125"/>
            </a:lvl7pPr>
            <a:lvl8pPr marL="3600450" indent="0">
              <a:buNone/>
              <a:defRPr sz="1125"/>
            </a:lvl8pPr>
            <a:lvl9pPr marL="4114800" indent="0">
              <a:buNone/>
              <a:defRPr sz="112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002BF-5E10-4E78-AA9C-9734F21ED1D9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AABDA-6FBB-4C0E-A4E2-9C1AF4B000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47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07231" y="547690"/>
            <a:ext cx="8872538" cy="19883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231" y="2738438"/>
            <a:ext cx="8872538" cy="6527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07231" y="9534527"/>
            <a:ext cx="2314575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B002BF-5E10-4E78-AA9C-9734F21ED1D9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07569" y="9534527"/>
            <a:ext cx="3471863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65194" y="9534527"/>
            <a:ext cx="2314575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AAABDA-6FBB-4C0E-A4E2-9C1AF4B000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646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28700" rtl="0" eaLnBrk="1" latinLnBrk="0" hangingPunct="1">
        <a:lnSpc>
          <a:spcPct val="90000"/>
        </a:lnSpc>
        <a:spcBef>
          <a:spcPct val="0"/>
        </a:spcBef>
        <a:buNone/>
        <a:defRPr sz="49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10287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3150" kern="1200">
          <a:solidFill>
            <a:schemeClr val="tx1"/>
          </a:solidFill>
          <a:latin typeface="+mn-lt"/>
          <a:ea typeface="+mn-ea"/>
          <a:cs typeface="+mn-cs"/>
        </a:defRPr>
      </a:lvl1pPr>
      <a:lvl2pPr marL="7715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2858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250" kern="1200">
          <a:solidFill>
            <a:schemeClr val="tx1"/>
          </a:solidFill>
          <a:latin typeface="+mn-lt"/>
          <a:ea typeface="+mn-ea"/>
          <a:cs typeface="+mn-cs"/>
        </a:defRPr>
      </a:lvl3pPr>
      <a:lvl4pPr marL="18002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4pPr>
      <a:lvl5pPr marL="23145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5pPr>
      <a:lvl6pPr marL="28289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6pPr>
      <a:lvl7pPr marL="33432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7pPr>
      <a:lvl8pPr marL="38576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8pPr>
      <a:lvl9pPr marL="43719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3pPr>
      <a:lvl4pPr marL="15430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6pPr>
      <a:lvl7pPr marL="30861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8pPr>
      <a:lvl9pPr marL="41148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hyperlink" Target="https://www.galleriacrystalrun.com/press-release/a-note-to-our-guests-about-covid-19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light, rainbow&#10;&#10;Description automatically generated">
            <a:extLst>
              <a:ext uri="{FF2B5EF4-FFF2-40B4-BE49-F238E27FC236}">
                <a16:creationId xmlns:a16="http://schemas.microsoft.com/office/drawing/2014/main" id="{8A5190F1-F543-4CA9-B546-3927D9B8F8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287000" cy="102870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11B28968-EA9B-4448-85E2-A041ACC354D2}"/>
              </a:ext>
            </a:extLst>
          </p:cNvPr>
          <p:cNvSpPr txBox="1"/>
          <p:nvPr/>
        </p:nvSpPr>
        <p:spPr>
          <a:xfrm>
            <a:off x="614386" y="2793028"/>
            <a:ext cx="928619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Gotham Medium" pitchFamily="50" charset="0"/>
                <a:cs typeface="Gotham Medium" pitchFamily="50" charset="0"/>
              </a:rPr>
              <a:t>MONDAY – SATURDAY: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FA43E0C-E005-41D4-9A4C-F5686648F469}"/>
              </a:ext>
            </a:extLst>
          </p:cNvPr>
          <p:cNvSpPr txBox="1"/>
          <p:nvPr/>
        </p:nvSpPr>
        <p:spPr>
          <a:xfrm>
            <a:off x="1268675" y="3560241"/>
            <a:ext cx="768191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Gotham Black" pitchFamily="50" charset="0"/>
                <a:cs typeface="Gotham Black" pitchFamily="50" charset="0"/>
              </a:rPr>
              <a:t>11:00 am – 7:00 pm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01FC668-29BD-43B6-8C89-D87897E82534}"/>
              </a:ext>
            </a:extLst>
          </p:cNvPr>
          <p:cNvSpPr txBox="1"/>
          <p:nvPr/>
        </p:nvSpPr>
        <p:spPr>
          <a:xfrm>
            <a:off x="3299500" y="4537875"/>
            <a:ext cx="368799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Gotham Medium" pitchFamily="50" charset="0"/>
                <a:cs typeface="Gotham Medium" pitchFamily="50" charset="0"/>
              </a:rPr>
              <a:t>SUNDAY: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F4F023B8-D177-40D7-B1F3-041498A8F38E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1301" y="531468"/>
            <a:ext cx="10769600" cy="2226579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5FD501A6-F5F2-4BB7-96A0-3A9C4F73292D}"/>
              </a:ext>
            </a:extLst>
          </p:cNvPr>
          <p:cNvSpPr txBox="1"/>
          <p:nvPr/>
        </p:nvSpPr>
        <p:spPr>
          <a:xfrm>
            <a:off x="1416529" y="5288658"/>
            <a:ext cx="768191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Gotham Black" pitchFamily="50" charset="0"/>
                <a:cs typeface="Gotham Black" pitchFamily="50" charset="0"/>
              </a:rPr>
              <a:t>11:00 am – 5:00 pm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1E83FADF-DE21-49B2-9F01-BA67C41713F7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7316" y="6417352"/>
            <a:ext cx="10769600" cy="1331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0FB24C9-9E17-40FD-970C-066D63789409}"/>
              </a:ext>
            </a:extLst>
          </p:cNvPr>
          <p:cNvSpPr txBox="1"/>
          <p:nvPr/>
        </p:nvSpPr>
        <p:spPr>
          <a:xfrm>
            <a:off x="341063" y="559599"/>
            <a:ext cx="9604873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600" i="1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Gotham Black" pitchFamily="50" charset="0"/>
                <a:cs typeface="Gotham Black" pitchFamily="50" charset="0"/>
              </a:rPr>
              <a:t>NEW TEMPORARY </a:t>
            </a:r>
            <a:br>
              <a:rPr lang="en-US" sz="6600" i="1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Gotham Black" pitchFamily="50" charset="0"/>
                <a:cs typeface="Gotham Black" pitchFamily="50" charset="0"/>
              </a:rPr>
            </a:br>
            <a:r>
              <a:rPr lang="en-US" sz="6600" i="1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Gotham Black" pitchFamily="50" charset="0"/>
                <a:cs typeface="Gotham Black" pitchFamily="50" charset="0"/>
              </a:rPr>
              <a:t>HOURS ANNOUNCED: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59ADDB9-F355-462D-8A92-4DF303ACCD57}"/>
              </a:ext>
            </a:extLst>
          </p:cNvPr>
          <p:cNvSpPr txBox="1"/>
          <p:nvPr/>
        </p:nvSpPr>
        <p:spPr>
          <a:xfrm>
            <a:off x="-372968" y="6636999"/>
            <a:ext cx="112609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Gotham Medium" pitchFamily="50" charset="0"/>
                <a:cs typeface="Gotham Medium" pitchFamily="50" charset="0"/>
              </a:rPr>
              <a:t>OPERATING HOURS MAY VARY BY LOCATION. PLEASE </a:t>
            </a:r>
            <a:br>
              <a:rPr lang="en-US" sz="240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Gotham Medium" pitchFamily="50" charset="0"/>
                <a:cs typeface="Gotham Medium" pitchFamily="50" charset="0"/>
              </a:rPr>
            </a:br>
            <a:r>
              <a:rPr lang="en-US" sz="240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Gotham Medium" pitchFamily="50" charset="0"/>
                <a:cs typeface="Gotham Medium" pitchFamily="50" charset="0"/>
              </a:rPr>
              <a:t>CHECK THEIR WEBSITES FOR THE LATEST INFORMATION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110A6C8-21E7-40A5-BD97-A40F208E95BF}"/>
              </a:ext>
            </a:extLst>
          </p:cNvPr>
          <p:cNvSpPr txBox="1"/>
          <p:nvPr/>
        </p:nvSpPr>
        <p:spPr>
          <a:xfrm>
            <a:off x="424942" y="7784288"/>
            <a:ext cx="96650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i="1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Gotham Black" pitchFamily="50" charset="0"/>
                <a:cs typeface="Gotham Black" pitchFamily="50" charset="0"/>
              </a:rPr>
              <a:t>LEARN MORE ABOUT OUR RESPONSE TO COVID-19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BECAD64-C46B-47AE-B41E-C47100B3F047}"/>
              </a:ext>
            </a:extLst>
          </p:cNvPr>
          <p:cNvSpPr txBox="1"/>
          <p:nvPr/>
        </p:nvSpPr>
        <p:spPr>
          <a:xfrm>
            <a:off x="410875" y="8417511"/>
            <a:ext cx="93975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https://www.galleriacrystalrun.com/press-release/a-note-to-our-guests-about-covid-19/</a:t>
            </a:r>
            <a:endParaRPr lang="en-US" sz="2000" i="1" dirty="0"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Gotham Medium" pitchFamily="50" charset="0"/>
              <a:cs typeface="Gotham Medium" pitchFamily="50" charset="0"/>
            </a:endParaRPr>
          </a:p>
        </p:txBody>
      </p:sp>
      <p:pic>
        <p:nvPicPr>
          <p:cNvPr id="3" name="Picture 2" descr="A close up of a sign&#10;&#10;Description automatically generated">
            <a:extLst>
              <a:ext uri="{FF2B5EF4-FFF2-40B4-BE49-F238E27FC236}">
                <a16:creationId xmlns:a16="http://schemas.microsoft.com/office/drawing/2014/main" id="{09CA6419-C706-436F-8CC5-7512BAED6FB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8971" y="8965764"/>
            <a:ext cx="2957024" cy="88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2601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</TotalTime>
  <Words>45</Words>
  <Application>Microsoft Office PowerPoint</Application>
  <PresentationFormat>Custom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Gotham Black</vt:lpstr>
      <vt:lpstr>Gotham Medium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Marra, Samantha</dc:creator>
  <cp:lastModifiedBy>MK125 - Leon, Karla</cp:lastModifiedBy>
  <cp:revision>3</cp:revision>
  <dcterms:created xsi:type="dcterms:W3CDTF">2020-03-17T13:59:47Z</dcterms:created>
  <dcterms:modified xsi:type="dcterms:W3CDTF">2020-03-17T16:46:44Z</dcterms:modified>
</cp:coreProperties>
</file>