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60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5/15/2019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C0FBD3D-FBC8-2E45-9E65-54BBDF4E3B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0"/>
            <a:ext cx="20318413" cy="692095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2576" y="5850112"/>
            <a:ext cx="2773680" cy="78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3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Lisa</cp:lastModifiedBy>
  <cp:revision>6</cp:revision>
  <dcterms:created xsi:type="dcterms:W3CDTF">2019-04-23T15:39:37Z</dcterms:created>
  <dcterms:modified xsi:type="dcterms:W3CDTF">2019-05-15T17:10:44Z</dcterms:modified>
</cp:coreProperties>
</file>