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0320000" cy="6921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41" d="100"/>
          <a:sy n="41" d="100"/>
        </p:scale>
        <p:origin x="52" y="4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40000" y="1132755"/>
            <a:ext cx="15240000" cy="2409707"/>
          </a:xfrm>
        </p:spPr>
        <p:txBody>
          <a:bodyPr anchor="b"/>
          <a:lstStyle>
            <a:lvl1pPr algn="ctr">
              <a:defRPr sz="605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40000" y="3635390"/>
            <a:ext cx="15240000" cy="1671093"/>
          </a:xfrm>
        </p:spPr>
        <p:txBody>
          <a:bodyPr/>
          <a:lstStyle>
            <a:lvl1pPr marL="0" indent="0" algn="ctr">
              <a:buNone/>
              <a:defRPr sz="2422"/>
            </a:lvl1pPr>
            <a:lvl2pPr marL="461452" indent="0" algn="ctr">
              <a:buNone/>
              <a:defRPr sz="2019"/>
            </a:lvl2pPr>
            <a:lvl3pPr marL="922904" indent="0" algn="ctr">
              <a:buNone/>
              <a:defRPr sz="1817"/>
            </a:lvl3pPr>
            <a:lvl4pPr marL="1384356" indent="0" algn="ctr">
              <a:buNone/>
              <a:defRPr sz="1615"/>
            </a:lvl4pPr>
            <a:lvl5pPr marL="1845808" indent="0" algn="ctr">
              <a:buNone/>
              <a:defRPr sz="1615"/>
            </a:lvl5pPr>
            <a:lvl6pPr marL="2307260" indent="0" algn="ctr">
              <a:buNone/>
              <a:defRPr sz="1615"/>
            </a:lvl6pPr>
            <a:lvl7pPr marL="2768712" indent="0" algn="ctr">
              <a:buNone/>
              <a:defRPr sz="1615"/>
            </a:lvl7pPr>
            <a:lvl8pPr marL="3230164" indent="0" algn="ctr">
              <a:buNone/>
              <a:defRPr sz="1615"/>
            </a:lvl8pPr>
            <a:lvl9pPr marL="3691616" indent="0" algn="ctr">
              <a:buNone/>
              <a:defRPr sz="1615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33427-5630-4C29-8FEC-1FD80B75AA6C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FD760-DB77-4FE9-BF23-BE7D1090B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953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33427-5630-4C29-8FEC-1FD80B75AA6C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FD760-DB77-4FE9-BF23-BE7D1090B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600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541500" y="368506"/>
            <a:ext cx="4381500" cy="586565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97000" y="368506"/>
            <a:ext cx="12890500" cy="58656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33427-5630-4C29-8FEC-1FD80B75AA6C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FD760-DB77-4FE9-BF23-BE7D1090B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588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33427-5630-4C29-8FEC-1FD80B75AA6C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FD760-DB77-4FE9-BF23-BE7D1090B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141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6417" y="1725570"/>
            <a:ext cx="17526000" cy="2879151"/>
          </a:xfrm>
        </p:spPr>
        <p:txBody>
          <a:bodyPr anchor="b"/>
          <a:lstStyle>
            <a:lvl1pPr>
              <a:defRPr sz="605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86417" y="4631958"/>
            <a:ext cx="17526000" cy="1514078"/>
          </a:xfrm>
        </p:spPr>
        <p:txBody>
          <a:bodyPr/>
          <a:lstStyle>
            <a:lvl1pPr marL="0" indent="0">
              <a:buNone/>
              <a:defRPr sz="2422">
                <a:solidFill>
                  <a:schemeClr val="tx1">
                    <a:tint val="75000"/>
                  </a:schemeClr>
                </a:solidFill>
              </a:defRPr>
            </a:lvl1pPr>
            <a:lvl2pPr marL="461452" indent="0">
              <a:buNone/>
              <a:defRPr sz="2019">
                <a:solidFill>
                  <a:schemeClr val="tx1">
                    <a:tint val="75000"/>
                  </a:schemeClr>
                </a:solidFill>
              </a:defRPr>
            </a:lvl2pPr>
            <a:lvl3pPr marL="922904" indent="0">
              <a:buNone/>
              <a:defRPr sz="1817">
                <a:solidFill>
                  <a:schemeClr val="tx1">
                    <a:tint val="75000"/>
                  </a:schemeClr>
                </a:solidFill>
              </a:defRPr>
            </a:lvl3pPr>
            <a:lvl4pPr marL="1384356" indent="0">
              <a:buNone/>
              <a:defRPr sz="1615">
                <a:solidFill>
                  <a:schemeClr val="tx1">
                    <a:tint val="75000"/>
                  </a:schemeClr>
                </a:solidFill>
              </a:defRPr>
            </a:lvl4pPr>
            <a:lvl5pPr marL="1845808" indent="0">
              <a:buNone/>
              <a:defRPr sz="1615">
                <a:solidFill>
                  <a:schemeClr val="tx1">
                    <a:tint val="75000"/>
                  </a:schemeClr>
                </a:solidFill>
              </a:defRPr>
            </a:lvl5pPr>
            <a:lvl6pPr marL="2307260" indent="0">
              <a:buNone/>
              <a:defRPr sz="1615">
                <a:solidFill>
                  <a:schemeClr val="tx1">
                    <a:tint val="75000"/>
                  </a:schemeClr>
                </a:solidFill>
              </a:defRPr>
            </a:lvl6pPr>
            <a:lvl7pPr marL="2768712" indent="0">
              <a:buNone/>
              <a:defRPr sz="1615">
                <a:solidFill>
                  <a:schemeClr val="tx1">
                    <a:tint val="75000"/>
                  </a:schemeClr>
                </a:solidFill>
              </a:defRPr>
            </a:lvl7pPr>
            <a:lvl8pPr marL="3230164" indent="0">
              <a:buNone/>
              <a:defRPr sz="1615">
                <a:solidFill>
                  <a:schemeClr val="tx1">
                    <a:tint val="75000"/>
                  </a:schemeClr>
                </a:solidFill>
              </a:defRPr>
            </a:lvl8pPr>
            <a:lvl9pPr marL="3691616" indent="0">
              <a:buNone/>
              <a:defRPr sz="161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33427-5630-4C29-8FEC-1FD80B75AA6C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FD760-DB77-4FE9-BF23-BE7D1090B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681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97000" y="1842529"/>
            <a:ext cx="8636000" cy="43916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0" y="1842529"/>
            <a:ext cx="8636000" cy="43916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33427-5630-4C29-8FEC-1FD80B75AA6C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FD760-DB77-4FE9-BF23-BE7D1090B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568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647" y="368506"/>
            <a:ext cx="17526000" cy="13378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9647" y="1696729"/>
            <a:ext cx="8596312" cy="831541"/>
          </a:xfrm>
        </p:spPr>
        <p:txBody>
          <a:bodyPr anchor="b"/>
          <a:lstStyle>
            <a:lvl1pPr marL="0" indent="0">
              <a:buNone/>
              <a:defRPr sz="2422" b="1"/>
            </a:lvl1pPr>
            <a:lvl2pPr marL="461452" indent="0">
              <a:buNone/>
              <a:defRPr sz="2019" b="1"/>
            </a:lvl2pPr>
            <a:lvl3pPr marL="922904" indent="0">
              <a:buNone/>
              <a:defRPr sz="1817" b="1"/>
            </a:lvl3pPr>
            <a:lvl4pPr marL="1384356" indent="0">
              <a:buNone/>
              <a:defRPr sz="1615" b="1"/>
            </a:lvl4pPr>
            <a:lvl5pPr marL="1845808" indent="0">
              <a:buNone/>
              <a:defRPr sz="1615" b="1"/>
            </a:lvl5pPr>
            <a:lvl6pPr marL="2307260" indent="0">
              <a:buNone/>
              <a:defRPr sz="1615" b="1"/>
            </a:lvl6pPr>
            <a:lvl7pPr marL="2768712" indent="0">
              <a:buNone/>
              <a:defRPr sz="1615" b="1"/>
            </a:lvl7pPr>
            <a:lvl8pPr marL="3230164" indent="0">
              <a:buNone/>
              <a:defRPr sz="1615" b="1"/>
            </a:lvl8pPr>
            <a:lvl9pPr marL="3691616" indent="0">
              <a:buNone/>
              <a:defRPr sz="161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99647" y="2528270"/>
            <a:ext cx="8596312" cy="371870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287000" y="1696729"/>
            <a:ext cx="8638647" cy="831541"/>
          </a:xfrm>
        </p:spPr>
        <p:txBody>
          <a:bodyPr anchor="b"/>
          <a:lstStyle>
            <a:lvl1pPr marL="0" indent="0">
              <a:buNone/>
              <a:defRPr sz="2422" b="1"/>
            </a:lvl1pPr>
            <a:lvl2pPr marL="461452" indent="0">
              <a:buNone/>
              <a:defRPr sz="2019" b="1"/>
            </a:lvl2pPr>
            <a:lvl3pPr marL="922904" indent="0">
              <a:buNone/>
              <a:defRPr sz="1817" b="1"/>
            </a:lvl3pPr>
            <a:lvl4pPr marL="1384356" indent="0">
              <a:buNone/>
              <a:defRPr sz="1615" b="1"/>
            </a:lvl4pPr>
            <a:lvl5pPr marL="1845808" indent="0">
              <a:buNone/>
              <a:defRPr sz="1615" b="1"/>
            </a:lvl5pPr>
            <a:lvl6pPr marL="2307260" indent="0">
              <a:buNone/>
              <a:defRPr sz="1615" b="1"/>
            </a:lvl6pPr>
            <a:lvl7pPr marL="2768712" indent="0">
              <a:buNone/>
              <a:defRPr sz="1615" b="1"/>
            </a:lvl7pPr>
            <a:lvl8pPr marL="3230164" indent="0">
              <a:buNone/>
              <a:defRPr sz="1615" b="1"/>
            </a:lvl8pPr>
            <a:lvl9pPr marL="3691616" indent="0">
              <a:buNone/>
              <a:defRPr sz="161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287000" y="2528270"/>
            <a:ext cx="8638647" cy="371870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33427-5630-4C29-8FEC-1FD80B75AA6C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FD760-DB77-4FE9-BF23-BE7D1090B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706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33427-5630-4C29-8FEC-1FD80B75AA6C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FD760-DB77-4FE9-BF23-BE7D1090B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756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33427-5630-4C29-8FEC-1FD80B75AA6C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FD760-DB77-4FE9-BF23-BE7D1090B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72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648" y="461433"/>
            <a:ext cx="6553728" cy="1615017"/>
          </a:xfrm>
        </p:spPr>
        <p:txBody>
          <a:bodyPr anchor="b"/>
          <a:lstStyle>
            <a:lvl1pPr>
              <a:defRPr sz="323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38647" y="996568"/>
            <a:ext cx="10287000" cy="4918751"/>
          </a:xfrm>
        </p:spPr>
        <p:txBody>
          <a:bodyPr/>
          <a:lstStyle>
            <a:lvl1pPr>
              <a:defRPr sz="3230"/>
            </a:lvl1pPr>
            <a:lvl2pPr>
              <a:defRPr sz="2826"/>
            </a:lvl2pPr>
            <a:lvl3pPr>
              <a:defRPr sz="2422"/>
            </a:lvl3pPr>
            <a:lvl4pPr>
              <a:defRPr sz="2019"/>
            </a:lvl4pPr>
            <a:lvl5pPr>
              <a:defRPr sz="2019"/>
            </a:lvl5pPr>
            <a:lvl6pPr>
              <a:defRPr sz="2019"/>
            </a:lvl6pPr>
            <a:lvl7pPr>
              <a:defRPr sz="2019"/>
            </a:lvl7pPr>
            <a:lvl8pPr>
              <a:defRPr sz="2019"/>
            </a:lvl8pPr>
            <a:lvl9pPr>
              <a:defRPr sz="201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99648" y="2076450"/>
            <a:ext cx="6553728" cy="3846880"/>
          </a:xfrm>
        </p:spPr>
        <p:txBody>
          <a:bodyPr/>
          <a:lstStyle>
            <a:lvl1pPr marL="0" indent="0">
              <a:buNone/>
              <a:defRPr sz="1615"/>
            </a:lvl1pPr>
            <a:lvl2pPr marL="461452" indent="0">
              <a:buNone/>
              <a:defRPr sz="1413"/>
            </a:lvl2pPr>
            <a:lvl3pPr marL="922904" indent="0">
              <a:buNone/>
              <a:defRPr sz="1211"/>
            </a:lvl3pPr>
            <a:lvl4pPr marL="1384356" indent="0">
              <a:buNone/>
              <a:defRPr sz="1009"/>
            </a:lvl4pPr>
            <a:lvl5pPr marL="1845808" indent="0">
              <a:buNone/>
              <a:defRPr sz="1009"/>
            </a:lvl5pPr>
            <a:lvl6pPr marL="2307260" indent="0">
              <a:buNone/>
              <a:defRPr sz="1009"/>
            </a:lvl6pPr>
            <a:lvl7pPr marL="2768712" indent="0">
              <a:buNone/>
              <a:defRPr sz="1009"/>
            </a:lvl7pPr>
            <a:lvl8pPr marL="3230164" indent="0">
              <a:buNone/>
              <a:defRPr sz="1009"/>
            </a:lvl8pPr>
            <a:lvl9pPr marL="3691616" indent="0">
              <a:buNone/>
              <a:defRPr sz="100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33427-5630-4C29-8FEC-1FD80B75AA6C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FD760-DB77-4FE9-BF23-BE7D1090B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292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648" y="461433"/>
            <a:ext cx="6553728" cy="1615017"/>
          </a:xfrm>
        </p:spPr>
        <p:txBody>
          <a:bodyPr anchor="b"/>
          <a:lstStyle>
            <a:lvl1pPr>
              <a:defRPr sz="323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38647" y="996568"/>
            <a:ext cx="10287000" cy="4918751"/>
          </a:xfrm>
        </p:spPr>
        <p:txBody>
          <a:bodyPr anchor="t"/>
          <a:lstStyle>
            <a:lvl1pPr marL="0" indent="0">
              <a:buNone/>
              <a:defRPr sz="3230"/>
            </a:lvl1pPr>
            <a:lvl2pPr marL="461452" indent="0">
              <a:buNone/>
              <a:defRPr sz="2826"/>
            </a:lvl2pPr>
            <a:lvl3pPr marL="922904" indent="0">
              <a:buNone/>
              <a:defRPr sz="2422"/>
            </a:lvl3pPr>
            <a:lvl4pPr marL="1384356" indent="0">
              <a:buNone/>
              <a:defRPr sz="2019"/>
            </a:lvl4pPr>
            <a:lvl5pPr marL="1845808" indent="0">
              <a:buNone/>
              <a:defRPr sz="2019"/>
            </a:lvl5pPr>
            <a:lvl6pPr marL="2307260" indent="0">
              <a:buNone/>
              <a:defRPr sz="2019"/>
            </a:lvl6pPr>
            <a:lvl7pPr marL="2768712" indent="0">
              <a:buNone/>
              <a:defRPr sz="2019"/>
            </a:lvl7pPr>
            <a:lvl8pPr marL="3230164" indent="0">
              <a:buNone/>
              <a:defRPr sz="2019"/>
            </a:lvl8pPr>
            <a:lvl9pPr marL="3691616" indent="0">
              <a:buNone/>
              <a:defRPr sz="201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99648" y="2076450"/>
            <a:ext cx="6553728" cy="3846880"/>
          </a:xfrm>
        </p:spPr>
        <p:txBody>
          <a:bodyPr/>
          <a:lstStyle>
            <a:lvl1pPr marL="0" indent="0">
              <a:buNone/>
              <a:defRPr sz="1615"/>
            </a:lvl1pPr>
            <a:lvl2pPr marL="461452" indent="0">
              <a:buNone/>
              <a:defRPr sz="1413"/>
            </a:lvl2pPr>
            <a:lvl3pPr marL="922904" indent="0">
              <a:buNone/>
              <a:defRPr sz="1211"/>
            </a:lvl3pPr>
            <a:lvl4pPr marL="1384356" indent="0">
              <a:buNone/>
              <a:defRPr sz="1009"/>
            </a:lvl4pPr>
            <a:lvl5pPr marL="1845808" indent="0">
              <a:buNone/>
              <a:defRPr sz="1009"/>
            </a:lvl5pPr>
            <a:lvl6pPr marL="2307260" indent="0">
              <a:buNone/>
              <a:defRPr sz="1009"/>
            </a:lvl6pPr>
            <a:lvl7pPr marL="2768712" indent="0">
              <a:buNone/>
              <a:defRPr sz="1009"/>
            </a:lvl7pPr>
            <a:lvl8pPr marL="3230164" indent="0">
              <a:buNone/>
              <a:defRPr sz="1009"/>
            </a:lvl8pPr>
            <a:lvl9pPr marL="3691616" indent="0">
              <a:buNone/>
              <a:defRPr sz="100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33427-5630-4C29-8FEC-1FD80B75AA6C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FD760-DB77-4FE9-BF23-BE7D1090B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577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7000" y="368506"/>
            <a:ext cx="17526000" cy="13378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7000" y="1842529"/>
            <a:ext cx="17526000" cy="43916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7000" y="6415205"/>
            <a:ext cx="4572000" cy="3685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1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33427-5630-4C29-8FEC-1FD80B75AA6C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31000" y="6415205"/>
            <a:ext cx="6858000" cy="3685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1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4351000" y="6415205"/>
            <a:ext cx="4572000" cy="3685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1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4FD760-DB77-4FE9-BF23-BE7D1090B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40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22904" rtl="0" eaLnBrk="1" latinLnBrk="0" hangingPunct="1">
        <a:lnSpc>
          <a:spcPct val="90000"/>
        </a:lnSpc>
        <a:spcBef>
          <a:spcPct val="0"/>
        </a:spcBef>
        <a:buNone/>
        <a:defRPr sz="444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726" indent="-230726" algn="l" defTabSz="922904" rtl="0" eaLnBrk="1" latinLnBrk="0" hangingPunct="1">
        <a:lnSpc>
          <a:spcPct val="90000"/>
        </a:lnSpc>
        <a:spcBef>
          <a:spcPts val="1009"/>
        </a:spcBef>
        <a:buFont typeface="Arial" panose="020B0604020202020204" pitchFamily="34" charset="0"/>
        <a:buChar char="•"/>
        <a:defRPr sz="2826" kern="1200">
          <a:solidFill>
            <a:schemeClr val="tx1"/>
          </a:solidFill>
          <a:latin typeface="+mn-lt"/>
          <a:ea typeface="+mn-ea"/>
          <a:cs typeface="+mn-cs"/>
        </a:defRPr>
      </a:lvl1pPr>
      <a:lvl2pPr marL="692178" indent="-230726" algn="l" defTabSz="922904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2422" kern="1200">
          <a:solidFill>
            <a:schemeClr val="tx1"/>
          </a:solidFill>
          <a:latin typeface="+mn-lt"/>
          <a:ea typeface="+mn-ea"/>
          <a:cs typeface="+mn-cs"/>
        </a:defRPr>
      </a:lvl2pPr>
      <a:lvl3pPr marL="1153630" indent="-230726" algn="l" defTabSz="922904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2019" kern="1200">
          <a:solidFill>
            <a:schemeClr val="tx1"/>
          </a:solidFill>
          <a:latin typeface="+mn-lt"/>
          <a:ea typeface="+mn-ea"/>
          <a:cs typeface="+mn-cs"/>
        </a:defRPr>
      </a:lvl3pPr>
      <a:lvl4pPr marL="1615082" indent="-230726" algn="l" defTabSz="922904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1817" kern="1200">
          <a:solidFill>
            <a:schemeClr val="tx1"/>
          </a:solidFill>
          <a:latin typeface="+mn-lt"/>
          <a:ea typeface="+mn-ea"/>
          <a:cs typeface="+mn-cs"/>
        </a:defRPr>
      </a:lvl4pPr>
      <a:lvl5pPr marL="2076534" indent="-230726" algn="l" defTabSz="922904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1817" kern="1200">
          <a:solidFill>
            <a:schemeClr val="tx1"/>
          </a:solidFill>
          <a:latin typeface="+mn-lt"/>
          <a:ea typeface="+mn-ea"/>
          <a:cs typeface="+mn-cs"/>
        </a:defRPr>
      </a:lvl5pPr>
      <a:lvl6pPr marL="2537986" indent="-230726" algn="l" defTabSz="922904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1817" kern="1200">
          <a:solidFill>
            <a:schemeClr val="tx1"/>
          </a:solidFill>
          <a:latin typeface="+mn-lt"/>
          <a:ea typeface="+mn-ea"/>
          <a:cs typeface="+mn-cs"/>
        </a:defRPr>
      </a:lvl6pPr>
      <a:lvl7pPr marL="2999438" indent="-230726" algn="l" defTabSz="922904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1817" kern="1200">
          <a:solidFill>
            <a:schemeClr val="tx1"/>
          </a:solidFill>
          <a:latin typeface="+mn-lt"/>
          <a:ea typeface="+mn-ea"/>
          <a:cs typeface="+mn-cs"/>
        </a:defRPr>
      </a:lvl7pPr>
      <a:lvl8pPr marL="3460890" indent="-230726" algn="l" defTabSz="922904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1817" kern="1200">
          <a:solidFill>
            <a:schemeClr val="tx1"/>
          </a:solidFill>
          <a:latin typeface="+mn-lt"/>
          <a:ea typeface="+mn-ea"/>
          <a:cs typeface="+mn-cs"/>
        </a:defRPr>
      </a:lvl8pPr>
      <a:lvl9pPr marL="3922342" indent="-230726" algn="l" defTabSz="922904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181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1pPr>
      <a:lvl2pPr marL="461452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2pPr>
      <a:lvl3pPr marL="922904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3pPr>
      <a:lvl4pPr marL="1384356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4pPr>
      <a:lvl5pPr marL="1845808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5pPr>
      <a:lvl6pPr marL="2307260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6pPr>
      <a:lvl7pPr marL="2768712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7pPr>
      <a:lvl8pPr marL="3230164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8pPr>
      <a:lvl9pPr marL="3691616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text&#10;&#10;Description automatically generated">
            <a:extLst>
              <a:ext uri="{FF2B5EF4-FFF2-40B4-BE49-F238E27FC236}">
                <a16:creationId xmlns:a16="http://schemas.microsoft.com/office/drawing/2014/main" id="{76966924-3750-4376-8CE2-C4C4C2CF2F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0320000" cy="69215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BA0B8D5-6628-441C-8235-DCB558B1D189}"/>
              </a:ext>
            </a:extLst>
          </p:cNvPr>
          <p:cNvSpPr txBox="1"/>
          <p:nvPr/>
        </p:nvSpPr>
        <p:spPr>
          <a:xfrm>
            <a:off x="7213123" y="5705191"/>
            <a:ext cx="74751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Arial Black" panose="020B0A04020102020204" pitchFamily="34" charset="0"/>
              </a:rPr>
              <a:t>CENTER LOGO CENTER</a:t>
            </a:r>
          </a:p>
        </p:txBody>
      </p:sp>
    </p:spTree>
    <p:extLst>
      <p:ext uri="{BB962C8B-B14F-4D97-AF65-F5344CB8AC3E}">
        <p14:creationId xmlns:p14="http://schemas.microsoft.com/office/powerpoint/2010/main" val="14769014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3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Marra, Samantha</dc:creator>
  <cp:lastModifiedBy>Marra, Samantha</cp:lastModifiedBy>
  <cp:revision>1</cp:revision>
  <dcterms:created xsi:type="dcterms:W3CDTF">2020-10-14T15:03:38Z</dcterms:created>
  <dcterms:modified xsi:type="dcterms:W3CDTF">2020-10-14T15:06:07Z</dcterms:modified>
</cp:coreProperties>
</file>