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C4"/>
    <a:srgbClr val="810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4AD5A-34FA-4607-A78B-DB8D03583787}" v="3" dt="2021-04-17T19:17:46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7"/>
    <p:restoredTop sz="94694"/>
  </p:normalViewPr>
  <p:slideViewPr>
    <p:cSldViewPr snapToGrid="0" snapToObjects="1">
      <p:cViewPr varScale="1">
        <p:scale>
          <a:sx n="49" d="100"/>
          <a:sy n="49" d="100"/>
        </p:scale>
        <p:origin x="7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M190- Fakler, Kate" userId="40b747b6-612c-47b7-bd18-852cfd7b9506" providerId="ADAL" clId="{A614AD5A-34FA-4607-A78B-DB8D03583787}"/>
    <pc:docChg chg="undo custSel modSld">
      <pc:chgData name="GM190- Fakler, Kate" userId="40b747b6-612c-47b7-bd18-852cfd7b9506" providerId="ADAL" clId="{A614AD5A-34FA-4607-A78B-DB8D03583787}" dt="2021-04-17T19:18:29.445" v="64" actId="115"/>
      <pc:docMkLst>
        <pc:docMk/>
      </pc:docMkLst>
      <pc:sldChg chg="addSp delSp modSp mod">
        <pc:chgData name="GM190- Fakler, Kate" userId="40b747b6-612c-47b7-bd18-852cfd7b9506" providerId="ADAL" clId="{A614AD5A-34FA-4607-A78B-DB8D03583787}" dt="2021-04-17T19:18:29.445" v="64" actId="115"/>
        <pc:sldMkLst>
          <pc:docMk/>
          <pc:sldMk cId="114433155" sldId="256"/>
        </pc:sldMkLst>
        <pc:spChg chg="add mod">
          <ac:chgData name="GM190- Fakler, Kate" userId="40b747b6-612c-47b7-bd18-852cfd7b9506" providerId="ADAL" clId="{A614AD5A-34FA-4607-A78B-DB8D03583787}" dt="2021-04-17T19:17:02.871" v="57" actId="1076"/>
          <ac:spMkLst>
            <pc:docMk/>
            <pc:sldMk cId="114433155" sldId="256"/>
            <ac:spMk id="5" creationId="{C6622B94-48FB-4DBB-A4CD-04D7CB742DEC}"/>
          </ac:spMkLst>
        </pc:spChg>
        <pc:spChg chg="mod">
          <ac:chgData name="GM190- Fakler, Kate" userId="40b747b6-612c-47b7-bd18-852cfd7b9506" providerId="ADAL" clId="{A614AD5A-34FA-4607-A78B-DB8D03583787}" dt="2021-04-17T19:18:29.445" v="64" actId="115"/>
          <ac:spMkLst>
            <pc:docMk/>
            <pc:sldMk cId="114433155" sldId="256"/>
            <ac:spMk id="20" creationId="{D238B9D1-BFBA-9B49-94A9-B4F916CC5CAA}"/>
          </ac:spMkLst>
        </pc:spChg>
        <pc:picChg chg="add del mod">
          <ac:chgData name="GM190- Fakler, Kate" userId="40b747b6-612c-47b7-bd18-852cfd7b9506" providerId="ADAL" clId="{A614AD5A-34FA-4607-A78B-DB8D03583787}" dt="2021-04-17T19:15:20.239" v="13" actId="478"/>
          <ac:picMkLst>
            <pc:docMk/>
            <pc:sldMk cId="114433155" sldId="256"/>
            <ac:picMk id="3" creationId="{30799F24-EE81-41FC-AB3B-ABA4F94C6FB6}"/>
          </ac:picMkLst>
        </pc:picChg>
        <pc:picChg chg="mod">
          <ac:chgData name="GM190- Fakler, Kate" userId="40b747b6-612c-47b7-bd18-852cfd7b9506" providerId="ADAL" clId="{A614AD5A-34FA-4607-A78B-DB8D03583787}" dt="2021-04-17T19:16:22.296" v="47" actId="1076"/>
          <ac:picMkLst>
            <pc:docMk/>
            <pc:sldMk cId="114433155" sldId="256"/>
            <ac:picMk id="10" creationId="{6F958C34-C42C-40C7-BBF5-74B004BC7860}"/>
          </ac:picMkLst>
        </pc:picChg>
        <pc:picChg chg="mod">
          <ac:chgData name="GM190- Fakler, Kate" userId="40b747b6-612c-47b7-bd18-852cfd7b9506" providerId="ADAL" clId="{A614AD5A-34FA-4607-A78B-DB8D03583787}" dt="2021-04-17T19:17:00.394" v="56" actId="1076"/>
          <ac:picMkLst>
            <pc:docMk/>
            <pc:sldMk cId="114433155" sldId="256"/>
            <ac:picMk id="12" creationId="{2BF54C04-E1AB-40F2-A4E8-B6404EEE4075}"/>
          </ac:picMkLst>
        </pc:picChg>
        <pc:picChg chg="del">
          <ac:chgData name="GM190- Fakler, Kate" userId="40b747b6-612c-47b7-bd18-852cfd7b9506" providerId="ADAL" clId="{A614AD5A-34FA-4607-A78B-DB8D03583787}" dt="2021-04-17T19:14:30.687" v="4" actId="478"/>
          <ac:picMkLst>
            <pc:docMk/>
            <pc:sldMk cId="114433155" sldId="256"/>
            <ac:picMk id="15" creationId="{FEDD322F-C288-D644-85F6-1320325887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oughkeepsiegalleriamall.com/jobs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A1E74257-54F9-4C7C-B769-551C05532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958C34-C42C-40C7-BBF5-74B004BC78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" b="-2304"/>
          <a:stretch/>
        </p:blipFill>
        <p:spPr>
          <a:xfrm>
            <a:off x="3674225" y="-826413"/>
            <a:ext cx="12969961" cy="6542005"/>
          </a:xfrm>
          <a:prstGeom prst="rect">
            <a:avLst/>
          </a:prstGeom>
        </p:spPr>
      </p:pic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F54C04-E1AB-40F2-A4E8-B6404EEE4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6208" y="3151035"/>
            <a:ext cx="600386" cy="74447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51F5C6B-4590-4F24-865B-A52B234BB540}"/>
              </a:ext>
            </a:extLst>
          </p:cNvPr>
          <p:cNvSpPr txBox="1"/>
          <p:nvPr/>
        </p:nvSpPr>
        <p:spPr>
          <a:xfrm>
            <a:off x="6488601" y="5311153"/>
            <a:ext cx="6419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APRIL 19</a:t>
            </a:r>
            <a:r>
              <a:rPr lang="en-US" sz="3200" b="1" baseline="30000" dirty="0">
                <a:solidFill>
                  <a:schemeClr val="bg1"/>
                </a:solidFill>
                <a:latin typeface="Gotham-Bold" pitchFamily="50" charset="0"/>
              </a:rPr>
              <a:t>TH</a:t>
            </a:r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 - MAY 2</a:t>
            </a:r>
            <a:r>
              <a:rPr lang="en-US" sz="3200" b="1" baseline="30000" dirty="0">
                <a:solidFill>
                  <a:schemeClr val="bg1"/>
                </a:solidFill>
                <a:latin typeface="Gotham-Bold" pitchFamily="50" charset="0"/>
              </a:rPr>
              <a:t>ND</a:t>
            </a:r>
            <a:r>
              <a:rPr lang="en-US" sz="3200" b="1" dirty="0">
                <a:solidFill>
                  <a:schemeClr val="bg1"/>
                </a:solidFill>
                <a:latin typeface="Gotham-Bold" pitchFamily="50" charset="0"/>
              </a:rPr>
              <a:t>  </a:t>
            </a:r>
          </a:p>
        </p:txBody>
      </p:sp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6F0652AC-D5BE-423F-B15C-BF391FF2F9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5439"/>
          <a:stretch/>
        </p:blipFill>
        <p:spPr>
          <a:xfrm>
            <a:off x="14638917" y="2825895"/>
            <a:ext cx="5771750" cy="4443376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B0FC8207-5FAE-4ADD-8B83-59D1A1652D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683" r="-11244"/>
          <a:stretch/>
        </p:blipFill>
        <p:spPr>
          <a:xfrm>
            <a:off x="-56441" y="2825895"/>
            <a:ext cx="5771750" cy="4443376"/>
          </a:xfrm>
          <a:prstGeom prst="rect">
            <a:avLst/>
          </a:prstGeom>
        </p:spPr>
      </p:pic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7C6DE18-6F86-5C48-95EE-B2B97F0E0074}"/>
              </a:ext>
            </a:extLst>
          </p:cNvPr>
          <p:cNvSpPr/>
          <p:nvPr/>
        </p:nvSpPr>
        <p:spPr>
          <a:xfrm>
            <a:off x="5178536" y="6063634"/>
            <a:ext cx="9039353" cy="687744"/>
          </a:xfrm>
          <a:prstGeom prst="roundRect">
            <a:avLst/>
          </a:prstGeom>
          <a:solidFill>
            <a:srgbClr val="FCB5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38B9D1-BFBA-9B49-94A9-B4F916CC5CAA}"/>
              </a:ext>
            </a:extLst>
          </p:cNvPr>
          <p:cNvSpPr txBox="1"/>
          <p:nvPr/>
        </p:nvSpPr>
        <p:spPr>
          <a:xfrm>
            <a:off x="5165493" y="6107654"/>
            <a:ext cx="90523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u="sng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  <a:hlinkClick r:id="rId6"/>
              </a:rPr>
              <a:t>View OPEN positions available NOW</a:t>
            </a:r>
            <a:r>
              <a:rPr lang="en-US" sz="3300" dirty="0">
                <a:solidFill>
                  <a:schemeClr val="bg1"/>
                </a:solidFill>
                <a:latin typeface="Gotham Medium" pitchFamily="2" charset="0"/>
                <a:cs typeface="Gotham Medium" pitchFamily="2" charset="0"/>
              </a:rPr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22B94-48FB-4DBB-A4CD-04D7CB742DEC}"/>
              </a:ext>
            </a:extLst>
          </p:cNvPr>
          <p:cNvSpPr txBox="1"/>
          <p:nvPr/>
        </p:nvSpPr>
        <p:spPr>
          <a:xfrm>
            <a:off x="7918315" y="3243742"/>
            <a:ext cx="76848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spc="600" dirty="0">
                <a:solidFill>
                  <a:srgbClr val="0070C0"/>
                </a:solidFill>
                <a:latin typeface="Modern Love Caps" panose="04070805081001020A01" pitchFamily="82" charset="0"/>
              </a:rPr>
              <a:t>Poughkeepsie Galleria</a:t>
            </a:r>
          </a:p>
        </p:txBody>
      </p:sp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21E2155B92343AC0ABAD5E49772F2" ma:contentTypeVersion="12" ma:contentTypeDescription="Create a new document." ma:contentTypeScope="" ma:versionID="c76edf3423060c815cc1d5e7a72b4b64">
  <xsd:schema xmlns:xsd="http://www.w3.org/2001/XMLSchema" xmlns:xs="http://www.w3.org/2001/XMLSchema" xmlns:p="http://schemas.microsoft.com/office/2006/metadata/properties" xmlns:ns2="2402fb7b-1b77-4d64-9e47-d9db0542b105" xmlns:ns3="c946eb68-2028-40c8-8b93-d06a33b6a30d" targetNamespace="http://schemas.microsoft.com/office/2006/metadata/properties" ma:root="true" ma:fieldsID="32402f475620f55b257cc82123282bea" ns2:_="" ns3:_="">
    <xsd:import namespace="2402fb7b-1b77-4d64-9e47-d9db0542b105"/>
    <xsd:import namespace="c946eb68-2028-40c8-8b93-d06a33b6a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2fb7b-1b77-4d64-9e47-d9db0542b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6eb68-2028-40c8-8b93-d06a33b6a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5AEDBC-0B7C-4540-94EC-6BA7E355FB1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3CA41D-F79E-4E70-B0E5-07FDF1654D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2C2AAC-F14B-4FA4-B962-369E573FA8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02fb7b-1b77-4d64-9e47-d9db0542b105"/>
    <ds:schemaRef ds:uri="c946eb68-2028-40c8-8b93-d06a33b6a3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Medium</vt:lpstr>
      <vt:lpstr>Gotham-Bold</vt:lpstr>
      <vt:lpstr>Modern Love Caps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GM190- Fakler, Kate</cp:lastModifiedBy>
  <cp:revision>29</cp:revision>
  <dcterms:created xsi:type="dcterms:W3CDTF">2019-04-23T15:39:37Z</dcterms:created>
  <dcterms:modified xsi:type="dcterms:W3CDTF">2021-04-17T19:18:44Z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0x01010049321E2155B92343AC0ABAD5E49772F2</vt:lpwstr>
  </property>
</Properties>
</file>