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0320000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0" y="1132755"/>
            <a:ext cx="1524000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3635390"/>
            <a:ext cx="1524000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2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0" y="368506"/>
            <a:ext cx="4381500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0" y="368506"/>
            <a:ext cx="12890500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3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9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7" y="1725570"/>
            <a:ext cx="17526000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7" y="4631958"/>
            <a:ext cx="17526000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7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1842529"/>
            <a:ext cx="8636000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1842529"/>
            <a:ext cx="8636000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6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368506"/>
            <a:ext cx="17526000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7" y="1696729"/>
            <a:ext cx="859631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7" y="2528270"/>
            <a:ext cx="859631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0" y="1696729"/>
            <a:ext cx="8638647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0" y="2528270"/>
            <a:ext cx="8638647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0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5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7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8" y="461433"/>
            <a:ext cx="6553728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996568"/>
            <a:ext cx="10287000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8" y="2076450"/>
            <a:ext cx="6553728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4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8" y="461433"/>
            <a:ext cx="6553728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996568"/>
            <a:ext cx="10287000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8" y="2076450"/>
            <a:ext cx="6553728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6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368506"/>
            <a:ext cx="17526000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1842529"/>
            <a:ext cx="17526000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6415205"/>
            <a:ext cx="4572000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72791-CBFE-4C79-90AF-79DB4522F33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6415205"/>
            <a:ext cx="6858000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6415205"/>
            <a:ext cx="4572000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5320-CEE1-4A7C-B1E0-EA6F346A9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1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DA33CD1-841C-435F-BB08-859CC48B1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320000" cy="6921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E13778-1796-435A-84D6-72C08DBC25BD}"/>
              </a:ext>
            </a:extLst>
          </p:cNvPr>
          <p:cNvSpPr txBox="1"/>
          <p:nvPr/>
        </p:nvSpPr>
        <p:spPr>
          <a:xfrm>
            <a:off x="8014092" y="5220893"/>
            <a:ext cx="4291816" cy="95410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CENTER LOGO HERE</a:t>
            </a:r>
            <a:br>
              <a:rPr lang="en-US" sz="2800" b="1" i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2800" b="1" i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(WHITE)</a:t>
            </a:r>
            <a:endParaRPr lang="en-US" sz="6600" b="1" i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0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Marra, Samantha</dc:creator>
  <cp:lastModifiedBy>Marra, Samantha</cp:lastModifiedBy>
  <cp:revision>1</cp:revision>
  <dcterms:created xsi:type="dcterms:W3CDTF">2020-08-24T18:42:23Z</dcterms:created>
  <dcterms:modified xsi:type="dcterms:W3CDTF">2020-08-24T18:43:45Z</dcterms:modified>
</cp:coreProperties>
</file>