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12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CA89155-470E-6145-BAF8-1E8A2D20F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1C59B2-2C5F-6E4A-B5A7-FDA9E406A246}"/>
              </a:ext>
            </a:extLst>
          </p:cNvPr>
          <p:cNvSpPr txBox="1"/>
          <p:nvPr/>
        </p:nvSpPr>
        <p:spPr>
          <a:xfrm>
            <a:off x="7851727" y="4945791"/>
            <a:ext cx="3694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</a:rPr>
              <a:t>SANGERTOWN SQUARE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3252D1-92FE-5D40-A5DE-2996E68A33C4}"/>
              </a:ext>
            </a:extLst>
          </p:cNvPr>
          <p:cNvSpPr txBox="1"/>
          <p:nvPr/>
        </p:nvSpPr>
        <p:spPr>
          <a:xfrm>
            <a:off x="1093146" y="4901538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WHAT’S </a:t>
            </a:r>
            <a:r>
              <a:rPr lang="en-US" sz="3200" b="1" dirty="0">
                <a:solidFill>
                  <a:srgbClr val="F2CD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&amp; EXCITING </a:t>
            </a:r>
            <a:r>
              <a:rPr lang="en-US" sz="3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</a:p>
        </p:txBody>
      </p:sp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Ackerman, Maria</cp:lastModifiedBy>
  <cp:revision>9</cp:revision>
  <dcterms:created xsi:type="dcterms:W3CDTF">2019-04-23T15:39:37Z</dcterms:created>
  <dcterms:modified xsi:type="dcterms:W3CDTF">2019-07-11T15:34:16Z</dcterms:modified>
</cp:coreProperties>
</file>