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0318413" cy="692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64" d="100"/>
          <a:sy n="64" d="100"/>
        </p:scale>
        <p:origin x="12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1132755"/>
            <a:ext cx="15238810" cy="2409707"/>
          </a:xfrm>
        </p:spPr>
        <p:txBody>
          <a:bodyPr anchor="b"/>
          <a:lstStyle>
            <a:lvl1pPr algn="ctr"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3635390"/>
            <a:ext cx="15238810" cy="1671093"/>
          </a:xfrm>
        </p:spPr>
        <p:txBody>
          <a:bodyPr/>
          <a:lstStyle>
            <a:lvl1pPr marL="0" indent="0" algn="ctr">
              <a:buNone/>
              <a:defRPr sz="2422"/>
            </a:lvl1pPr>
            <a:lvl2pPr marL="461452" indent="0" algn="ctr">
              <a:buNone/>
              <a:defRPr sz="2019"/>
            </a:lvl2pPr>
            <a:lvl3pPr marL="922904" indent="0" algn="ctr">
              <a:buNone/>
              <a:defRPr sz="1817"/>
            </a:lvl3pPr>
            <a:lvl4pPr marL="1384356" indent="0" algn="ctr">
              <a:buNone/>
              <a:defRPr sz="1615"/>
            </a:lvl4pPr>
            <a:lvl5pPr marL="1845808" indent="0" algn="ctr">
              <a:buNone/>
              <a:defRPr sz="1615"/>
            </a:lvl5pPr>
            <a:lvl6pPr marL="2307260" indent="0" algn="ctr">
              <a:buNone/>
              <a:defRPr sz="1615"/>
            </a:lvl6pPr>
            <a:lvl7pPr marL="2768712" indent="0" algn="ctr">
              <a:buNone/>
              <a:defRPr sz="1615"/>
            </a:lvl7pPr>
            <a:lvl8pPr marL="3230164" indent="0" algn="ctr">
              <a:buNone/>
              <a:defRPr sz="1615"/>
            </a:lvl8pPr>
            <a:lvl9pPr marL="3691616" indent="0" algn="ctr">
              <a:buNone/>
              <a:defRPr sz="16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04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9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368506"/>
            <a:ext cx="4381158" cy="5865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368506"/>
            <a:ext cx="12889493" cy="5865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16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725570"/>
            <a:ext cx="17524631" cy="2879151"/>
          </a:xfrm>
        </p:spPr>
        <p:txBody>
          <a:bodyPr anchor="b"/>
          <a:lstStyle>
            <a:lvl1pPr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4631958"/>
            <a:ext cx="17524631" cy="1514078"/>
          </a:xfrm>
        </p:spPr>
        <p:txBody>
          <a:bodyPr/>
          <a:lstStyle>
            <a:lvl1pPr marL="0" indent="0">
              <a:buNone/>
              <a:defRPr sz="2422">
                <a:solidFill>
                  <a:schemeClr val="tx1">
                    <a:tint val="75000"/>
                  </a:schemeClr>
                </a:solidFill>
              </a:defRPr>
            </a:lvl1pPr>
            <a:lvl2pPr marL="461452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2pPr>
            <a:lvl3pPr marL="922904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3pPr>
            <a:lvl4pPr marL="138435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4pPr>
            <a:lvl5pPr marL="1845808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5pPr>
            <a:lvl6pPr marL="2307260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6pPr>
            <a:lvl7pPr marL="2768712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7pPr>
            <a:lvl8pPr marL="3230164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8pPr>
            <a:lvl9pPr marL="369161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1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4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368506"/>
            <a:ext cx="17524631" cy="1337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696729"/>
            <a:ext cx="8595640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2528270"/>
            <a:ext cx="8595640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696729"/>
            <a:ext cx="8637972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2528270"/>
            <a:ext cx="8637972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1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996568"/>
            <a:ext cx="10286197" cy="4918751"/>
          </a:xfrm>
        </p:spPr>
        <p:txBody>
          <a:bodyPr/>
          <a:lstStyle>
            <a:lvl1pPr>
              <a:defRPr sz="3230"/>
            </a:lvl1pPr>
            <a:lvl2pPr>
              <a:defRPr sz="2826"/>
            </a:lvl2pPr>
            <a:lvl3pPr>
              <a:defRPr sz="2422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5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996568"/>
            <a:ext cx="10286197" cy="4918751"/>
          </a:xfrm>
        </p:spPr>
        <p:txBody>
          <a:bodyPr anchor="t"/>
          <a:lstStyle>
            <a:lvl1pPr marL="0" indent="0">
              <a:buNone/>
              <a:defRPr sz="3230"/>
            </a:lvl1pPr>
            <a:lvl2pPr marL="461452" indent="0">
              <a:buNone/>
              <a:defRPr sz="2826"/>
            </a:lvl2pPr>
            <a:lvl3pPr marL="922904" indent="0">
              <a:buNone/>
              <a:defRPr sz="2422"/>
            </a:lvl3pPr>
            <a:lvl4pPr marL="1384356" indent="0">
              <a:buNone/>
              <a:defRPr sz="2019"/>
            </a:lvl4pPr>
            <a:lvl5pPr marL="1845808" indent="0">
              <a:buNone/>
              <a:defRPr sz="2019"/>
            </a:lvl5pPr>
            <a:lvl6pPr marL="2307260" indent="0">
              <a:buNone/>
              <a:defRPr sz="2019"/>
            </a:lvl6pPr>
            <a:lvl7pPr marL="2768712" indent="0">
              <a:buNone/>
              <a:defRPr sz="2019"/>
            </a:lvl7pPr>
            <a:lvl8pPr marL="3230164" indent="0">
              <a:buNone/>
              <a:defRPr sz="2019"/>
            </a:lvl8pPr>
            <a:lvl9pPr marL="3691616" indent="0">
              <a:buNone/>
              <a:defRPr sz="20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4D10-41F6-4E43-A4FC-FC4EA2BEDCF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368506"/>
            <a:ext cx="17524631" cy="133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842529"/>
            <a:ext cx="17524631" cy="4391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D4D10-41F6-4E43-A4FC-FC4EA2BEDCFF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6415205"/>
            <a:ext cx="6857464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4E9C-3195-4044-A7E9-7AC0A9C297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6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22904" rtl="0" eaLnBrk="1" latinLnBrk="0" hangingPunct="1">
        <a:lnSpc>
          <a:spcPct val="90000"/>
        </a:lnSpc>
        <a:spcBef>
          <a:spcPct val="0"/>
        </a:spcBef>
        <a:buNone/>
        <a:defRPr sz="44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726" indent="-230726" algn="l" defTabSz="922904" rtl="0" eaLnBrk="1" latinLnBrk="0" hangingPunct="1">
        <a:lnSpc>
          <a:spcPct val="90000"/>
        </a:lnSpc>
        <a:spcBef>
          <a:spcPts val="1009"/>
        </a:spcBef>
        <a:buFont typeface="Arial" panose="020B0604020202020204" pitchFamily="34" charset="0"/>
        <a:buChar char="•"/>
        <a:defRPr sz="2826" kern="1200">
          <a:solidFill>
            <a:schemeClr val="tx1"/>
          </a:solidFill>
          <a:latin typeface="+mn-lt"/>
          <a:ea typeface="+mn-ea"/>
          <a:cs typeface="+mn-cs"/>
        </a:defRPr>
      </a:lvl1pPr>
      <a:lvl2pPr marL="69217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422" kern="1200">
          <a:solidFill>
            <a:schemeClr val="tx1"/>
          </a:solidFill>
          <a:latin typeface="+mn-lt"/>
          <a:ea typeface="+mn-ea"/>
          <a:cs typeface="+mn-cs"/>
        </a:defRPr>
      </a:lvl2pPr>
      <a:lvl3pPr marL="115363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3pPr>
      <a:lvl4pPr marL="161508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2076534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537986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99943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46089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92234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45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290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35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5808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726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871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016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161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CA89155-470E-6145-BAF8-1E8A2D20F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0"/>
            <a:ext cx="20318413" cy="69209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81C59B2-2C5F-6E4A-B5A7-FDA9E406A246}"/>
              </a:ext>
            </a:extLst>
          </p:cNvPr>
          <p:cNvSpPr txBox="1"/>
          <p:nvPr/>
        </p:nvSpPr>
        <p:spPr>
          <a:xfrm>
            <a:off x="7851727" y="4945791"/>
            <a:ext cx="3694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FFFF"/>
                </a:solidFill>
              </a:rPr>
              <a:t>SANGERTOWN SQUARE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3252D1-92FE-5D40-A5DE-2996E68A33C4}"/>
              </a:ext>
            </a:extLst>
          </p:cNvPr>
          <p:cNvSpPr txBox="1"/>
          <p:nvPr/>
        </p:nvSpPr>
        <p:spPr>
          <a:xfrm>
            <a:off x="1093146" y="4901538"/>
            <a:ext cx="6758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WHAT’S </a:t>
            </a:r>
            <a:r>
              <a:rPr lang="en-US" sz="3200" b="1" dirty="0">
                <a:solidFill>
                  <a:srgbClr val="F2CD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&amp; EXCITING </a:t>
            </a:r>
            <a:r>
              <a:rPr lang="en-US" sz="3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</a:p>
        </p:txBody>
      </p:sp>
    </p:spTree>
    <p:extLst>
      <p:ext uri="{BB962C8B-B14F-4D97-AF65-F5344CB8AC3E}">
        <p14:creationId xmlns:p14="http://schemas.microsoft.com/office/powerpoint/2010/main" val="114433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Francisco, Brianna</dc:creator>
  <cp:lastModifiedBy>Ackerman, Maria</cp:lastModifiedBy>
  <cp:revision>9</cp:revision>
  <dcterms:created xsi:type="dcterms:W3CDTF">2019-04-23T15:39:37Z</dcterms:created>
  <dcterms:modified xsi:type="dcterms:W3CDTF">2019-07-11T15:34:16Z</dcterms:modified>
</cp:coreProperties>
</file>