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</p:sldIdLst>
  <p:sldSz cx="20318413" cy="6921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94"/>
  </p:normalViewPr>
  <p:slideViewPr>
    <p:cSldViewPr snapToGrid="0" snapToObjects="1">
      <p:cViewPr varScale="1">
        <p:scale>
          <a:sx n="74" d="100"/>
          <a:sy n="74" d="100"/>
        </p:scale>
        <p:origin x="60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39802" y="1132755"/>
            <a:ext cx="15238810" cy="2409707"/>
          </a:xfrm>
        </p:spPr>
        <p:txBody>
          <a:bodyPr anchor="b"/>
          <a:lstStyle>
            <a:lvl1pPr algn="ctr"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39802" y="3635390"/>
            <a:ext cx="15238810" cy="1671093"/>
          </a:xfrm>
        </p:spPr>
        <p:txBody>
          <a:bodyPr/>
          <a:lstStyle>
            <a:lvl1pPr marL="0" indent="0" algn="ctr">
              <a:buNone/>
              <a:defRPr sz="2422"/>
            </a:lvl1pPr>
            <a:lvl2pPr marL="461452" indent="0" algn="ctr">
              <a:buNone/>
              <a:defRPr sz="2019"/>
            </a:lvl2pPr>
            <a:lvl3pPr marL="922904" indent="0" algn="ctr">
              <a:buNone/>
              <a:defRPr sz="1817"/>
            </a:lvl3pPr>
            <a:lvl4pPr marL="1384356" indent="0" algn="ctr">
              <a:buNone/>
              <a:defRPr sz="1615"/>
            </a:lvl4pPr>
            <a:lvl5pPr marL="1845808" indent="0" algn="ctr">
              <a:buNone/>
              <a:defRPr sz="1615"/>
            </a:lvl5pPr>
            <a:lvl6pPr marL="2307260" indent="0" algn="ctr">
              <a:buNone/>
              <a:defRPr sz="1615"/>
            </a:lvl6pPr>
            <a:lvl7pPr marL="2768712" indent="0" algn="ctr">
              <a:buNone/>
              <a:defRPr sz="1615"/>
            </a:lvl7pPr>
            <a:lvl8pPr marL="3230164" indent="0" algn="ctr">
              <a:buNone/>
              <a:defRPr sz="1615"/>
            </a:lvl8pPr>
            <a:lvl9pPr marL="3691616" indent="0" algn="ctr">
              <a:buNone/>
              <a:defRPr sz="1615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2704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3493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4540364" y="368506"/>
            <a:ext cx="4381158" cy="586565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96891" y="368506"/>
            <a:ext cx="12889493" cy="586565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1363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9168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86308" y="1725570"/>
            <a:ext cx="17524631" cy="2879151"/>
          </a:xfrm>
        </p:spPr>
        <p:txBody>
          <a:bodyPr anchor="b"/>
          <a:lstStyle>
            <a:lvl1pPr>
              <a:defRPr sz="6056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86308" y="4631958"/>
            <a:ext cx="17524631" cy="1514078"/>
          </a:xfrm>
        </p:spPr>
        <p:txBody>
          <a:bodyPr/>
          <a:lstStyle>
            <a:lvl1pPr marL="0" indent="0">
              <a:buNone/>
              <a:defRPr sz="2422">
                <a:solidFill>
                  <a:schemeClr val="tx1">
                    <a:tint val="75000"/>
                  </a:schemeClr>
                </a:solidFill>
              </a:defRPr>
            </a:lvl1pPr>
            <a:lvl2pPr marL="461452" indent="0">
              <a:buNone/>
              <a:defRPr sz="2019">
                <a:solidFill>
                  <a:schemeClr val="tx1">
                    <a:tint val="75000"/>
                  </a:schemeClr>
                </a:solidFill>
              </a:defRPr>
            </a:lvl2pPr>
            <a:lvl3pPr marL="922904" indent="0">
              <a:buNone/>
              <a:defRPr sz="1817">
                <a:solidFill>
                  <a:schemeClr val="tx1">
                    <a:tint val="75000"/>
                  </a:schemeClr>
                </a:solidFill>
              </a:defRPr>
            </a:lvl3pPr>
            <a:lvl4pPr marL="138435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4pPr>
            <a:lvl5pPr marL="1845808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5pPr>
            <a:lvl6pPr marL="2307260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6pPr>
            <a:lvl7pPr marL="2768712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7pPr>
            <a:lvl8pPr marL="3230164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8pPr>
            <a:lvl9pPr marL="3691616" indent="0">
              <a:buNone/>
              <a:defRPr sz="161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819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96891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6196" y="1842529"/>
            <a:ext cx="8635326" cy="43916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0346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7" y="368506"/>
            <a:ext cx="17524631" cy="13378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9538" y="1696729"/>
            <a:ext cx="8595640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99538" y="2528270"/>
            <a:ext cx="8595640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286197" y="1696729"/>
            <a:ext cx="8637972" cy="831541"/>
          </a:xfrm>
        </p:spPr>
        <p:txBody>
          <a:bodyPr anchor="b"/>
          <a:lstStyle>
            <a:lvl1pPr marL="0" indent="0">
              <a:buNone/>
              <a:defRPr sz="2422" b="1"/>
            </a:lvl1pPr>
            <a:lvl2pPr marL="461452" indent="0">
              <a:buNone/>
              <a:defRPr sz="2019" b="1"/>
            </a:lvl2pPr>
            <a:lvl3pPr marL="922904" indent="0">
              <a:buNone/>
              <a:defRPr sz="1817" b="1"/>
            </a:lvl3pPr>
            <a:lvl4pPr marL="1384356" indent="0">
              <a:buNone/>
              <a:defRPr sz="1615" b="1"/>
            </a:lvl4pPr>
            <a:lvl5pPr marL="1845808" indent="0">
              <a:buNone/>
              <a:defRPr sz="1615" b="1"/>
            </a:lvl5pPr>
            <a:lvl6pPr marL="2307260" indent="0">
              <a:buNone/>
              <a:defRPr sz="1615" b="1"/>
            </a:lvl6pPr>
            <a:lvl7pPr marL="2768712" indent="0">
              <a:buNone/>
              <a:defRPr sz="1615" b="1"/>
            </a:lvl7pPr>
            <a:lvl8pPr marL="3230164" indent="0">
              <a:buNone/>
              <a:defRPr sz="1615" b="1"/>
            </a:lvl8pPr>
            <a:lvl9pPr marL="3691616" indent="0">
              <a:buNone/>
              <a:defRPr sz="1615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286197" y="2528270"/>
            <a:ext cx="8637972" cy="371870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01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2729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1214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7972" y="996568"/>
            <a:ext cx="10286197" cy="4918751"/>
          </a:xfrm>
        </p:spPr>
        <p:txBody>
          <a:bodyPr/>
          <a:lstStyle>
            <a:lvl1pPr>
              <a:defRPr sz="3230"/>
            </a:lvl1pPr>
            <a:lvl2pPr>
              <a:defRPr sz="2826"/>
            </a:lvl2pPr>
            <a:lvl3pPr>
              <a:defRPr sz="2422"/>
            </a:lvl3pPr>
            <a:lvl4pPr>
              <a:defRPr sz="2019"/>
            </a:lvl4pPr>
            <a:lvl5pPr>
              <a:defRPr sz="2019"/>
            </a:lvl5pPr>
            <a:lvl6pPr>
              <a:defRPr sz="2019"/>
            </a:lvl6pPr>
            <a:lvl7pPr>
              <a:defRPr sz="2019"/>
            </a:lvl7pPr>
            <a:lvl8pPr>
              <a:defRPr sz="2019"/>
            </a:lvl8pPr>
            <a:lvl9pPr>
              <a:defRPr sz="2019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9539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9538" y="461433"/>
            <a:ext cx="6553216" cy="1615017"/>
          </a:xfrm>
        </p:spPr>
        <p:txBody>
          <a:bodyPr anchor="b"/>
          <a:lstStyle>
            <a:lvl1pPr>
              <a:defRPr sz="323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37972" y="996568"/>
            <a:ext cx="10286197" cy="4918751"/>
          </a:xfrm>
        </p:spPr>
        <p:txBody>
          <a:bodyPr anchor="t"/>
          <a:lstStyle>
            <a:lvl1pPr marL="0" indent="0">
              <a:buNone/>
              <a:defRPr sz="3230"/>
            </a:lvl1pPr>
            <a:lvl2pPr marL="461452" indent="0">
              <a:buNone/>
              <a:defRPr sz="2826"/>
            </a:lvl2pPr>
            <a:lvl3pPr marL="922904" indent="0">
              <a:buNone/>
              <a:defRPr sz="2422"/>
            </a:lvl3pPr>
            <a:lvl4pPr marL="1384356" indent="0">
              <a:buNone/>
              <a:defRPr sz="2019"/>
            </a:lvl4pPr>
            <a:lvl5pPr marL="1845808" indent="0">
              <a:buNone/>
              <a:defRPr sz="2019"/>
            </a:lvl5pPr>
            <a:lvl6pPr marL="2307260" indent="0">
              <a:buNone/>
              <a:defRPr sz="2019"/>
            </a:lvl6pPr>
            <a:lvl7pPr marL="2768712" indent="0">
              <a:buNone/>
              <a:defRPr sz="2019"/>
            </a:lvl7pPr>
            <a:lvl8pPr marL="3230164" indent="0">
              <a:buNone/>
              <a:defRPr sz="2019"/>
            </a:lvl8pPr>
            <a:lvl9pPr marL="3691616" indent="0">
              <a:buNone/>
              <a:defRPr sz="2019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99538" y="2076450"/>
            <a:ext cx="6553216" cy="3846880"/>
          </a:xfrm>
        </p:spPr>
        <p:txBody>
          <a:bodyPr/>
          <a:lstStyle>
            <a:lvl1pPr marL="0" indent="0">
              <a:buNone/>
              <a:defRPr sz="1615"/>
            </a:lvl1pPr>
            <a:lvl2pPr marL="461452" indent="0">
              <a:buNone/>
              <a:defRPr sz="1413"/>
            </a:lvl2pPr>
            <a:lvl3pPr marL="922904" indent="0">
              <a:buNone/>
              <a:defRPr sz="1211"/>
            </a:lvl3pPr>
            <a:lvl4pPr marL="1384356" indent="0">
              <a:buNone/>
              <a:defRPr sz="1009"/>
            </a:lvl4pPr>
            <a:lvl5pPr marL="1845808" indent="0">
              <a:buNone/>
              <a:defRPr sz="1009"/>
            </a:lvl5pPr>
            <a:lvl6pPr marL="2307260" indent="0">
              <a:buNone/>
              <a:defRPr sz="1009"/>
            </a:lvl6pPr>
            <a:lvl7pPr marL="2768712" indent="0">
              <a:buNone/>
              <a:defRPr sz="1009"/>
            </a:lvl7pPr>
            <a:lvl8pPr marL="3230164" indent="0">
              <a:buNone/>
              <a:defRPr sz="1009"/>
            </a:lvl8pPr>
            <a:lvl9pPr marL="3691616" indent="0">
              <a:buNone/>
              <a:defRPr sz="1009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253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6891" y="368506"/>
            <a:ext cx="17524631" cy="133783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6891" y="1842529"/>
            <a:ext cx="17524631" cy="43916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6891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2D4D10-41F6-4E43-A4FC-FC4EA2BEDCFF}" type="datetimeFigureOut">
              <a:rPr lang="en-US" smtClean="0"/>
              <a:t>1/11/2023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30475" y="6415205"/>
            <a:ext cx="6857464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349879" y="6415205"/>
            <a:ext cx="4571643" cy="3685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1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064E9C-3195-4044-A7E9-7AC0A9C297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6625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22904" rtl="0" eaLnBrk="1" latinLnBrk="0" hangingPunct="1">
        <a:lnSpc>
          <a:spcPct val="90000"/>
        </a:lnSpc>
        <a:spcBef>
          <a:spcPct val="0"/>
        </a:spcBef>
        <a:buNone/>
        <a:defRPr sz="44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30726" indent="-230726" algn="l" defTabSz="922904" rtl="0" eaLnBrk="1" latinLnBrk="0" hangingPunct="1">
        <a:lnSpc>
          <a:spcPct val="90000"/>
        </a:lnSpc>
        <a:spcBef>
          <a:spcPts val="1009"/>
        </a:spcBef>
        <a:buFont typeface="Arial" panose="020B0604020202020204" pitchFamily="34" charset="0"/>
        <a:buChar char="•"/>
        <a:defRPr sz="2826" kern="1200">
          <a:solidFill>
            <a:schemeClr val="tx1"/>
          </a:solidFill>
          <a:latin typeface="+mn-lt"/>
          <a:ea typeface="+mn-ea"/>
          <a:cs typeface="+mn-cs"/>
        </a:defRPr>
      </a:lvl1pPr>
      <a:lvl2pPr marL="69217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422" kern="1200">
          <a:solidFill>
            <a:schemeClr val="tx1"/>
          </a:solidFill>
          <a:latin typeface="+mn-lt"/>
          <a:ea typeface="+mn-ea"/>
          <a:cs typeface="+mn-cs"/>
        </a:defRPr>
      </a:lvl2pPr>
      <a:lvl3pPr marL="115363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2019" kern="1200">
          <a:solidFill>
            <a:schemeClr val="tx1"/>
          </a:solidFill>
          <a:latin typeface="+mn-lt"/>
          <a:ea typeface="+mn-ea"/>
          <a:cs typeface="+mn-cs"/>
        </a:defRPr>
      </a:lvl3pPr>
      <a:lvl4pPr marL="161508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2076534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537986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999438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460890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922342" indent="-230726" algn="l" defTabSz="922904" rtl="0" eaLnBrk="1" latinLnBrk="0" hangingPunct="1">
        <a:lnSpc>
          <a:spcPct val="90000"/>
        </a:lnSpc>
        <a:spcBef>
          <a:spcPts val="505"/>
        </a:spcBef>
        <a:buFont typeface="Arial" panose="020B0604020202020204" pitchFamily="34" charset="0"/>
        <a:buChar char="•"/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1pPr>
      <a:lvl2pPr marL="46145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2pPr>
      <a:lvl3pPr marL="92290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3pPr>
      <a:lvl4pPr marL="138435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4pPr>
      <a:lvl5pPr marL="1845808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5pPr>
      <a:lvl6pPr marL="2307260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6pPr>
      <a:lvl7pPr marL="2768712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7pPr>
      <a:lvl8pPr marL="3230164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8pPr>
      <a:lvl9pPr marL="3691616" algn="l" defTabSz="922904" rtl="0" eaLnBrk="1" latinLnBrk="0" hangingPunct="1">
        <a:defRPr sz="181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ackground pattern&#10;&#10;Description automatically generated">
            <a:extLst>
              <a:ext uri="{FF2B5EF4-FFF2-40B4-BE49-F238E27FC236}">
                <a16:creationId xmlns:a16="http://schemas.microsoft.com/office/drawing/2014/main" id="{FEDA0A20-6A8C-4780-A13B-5026C6417C9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-270" r="9877"/>
          <a:stretch/>
        </p:blipFill>
        <p:spPr>
          <a:xfrm>
            <a:off x="1951892" y="270"/>
            <a:ext cx="18366521" cy="692095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E0E950A-94E6-4F85-BCDC-538D21B59D6A}"/>
              </a:ext>
            </a:extLst>
          </p:cNvPr>
          <p:cNvSpPr txBox="1"/>
          <p:nvPr/>
        </p:nvSpPr>
        <p:spPr>
          <a:xfrm>
            <a:off x="4050693" y="643750"/>
            <a:ext cx="376898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spc="-150" dirty="0">
                <a:solidFill>
                  <a:srgbClr val="004B73"/>
                </a:solidFill>
                <a:latin typeface="GothamBlack" pitchFamily="50" charset="0"/>
              </a:rPr>
              <a:t>NEW</a:t>
            </a:r>
            <a:br>
              <a:rPr lang="en-US" sz="7200" spc="-150" dirty="0">
                <a:solidFill>
                  <a:srgbClr val="004B73"/>
                </a:solidFill>
                <a:latin typeface="GothamBlack" pitchFamily="50" charset="0"/>
              </a:rPr>
            </a:br>
            <a:r>
              <a:rPr lang="en-US" sz="7200" spc="-150" dirty="0">
                <a:solidFill>
                  <a:srgbClr val="004B73"/>
                </a:solidFill>
                <a:latin typeface="GothamBlack" pitchFamily="50" charset="0"/>
              </a:rPr>
              <a:t>YEAR.</a:t>
            </a:r>
            <a:br>
              <a:rPr lang="en-US" sz="7200" spc="-150" dirty="0">
                <a:solidFill>
                  <a:srgbClr val="004B73"/>
                </a:solidFill>
                <a:latin typeface="GothamBlack" pitchFamily="50" charset="0"/>
              </a:rPr>
            </a:br>
            <a:r>
              <a:rPr lang="en-US" sz="7200" spc="-150" dirty="0">
                <a:solidFill>
                  <a:srgbClr val="004B73"/>
                </a:solidFill>
                <a:latin typeface="GothamBlack" pitchFamily="50" charset="0"/>
              </a:rPr>
              <a:t>NEW</a:t>
            </a:r>
            <a:br>
              <a:rPr lang="en-US" sz="7200" spc="-150" dirty="0">
                <a:solidFill>
                  <a:srgbClr val="004B73"/>
                </a:solidFill>
                <a:latin typeface="GothamBlack" pitchFamily="50" charset="0"/>
              </a:rPr>
            </a:br>
            <a:r>
              <a:rPr lang="en-US" sz="7200" spc="-150" dirty="0">
                <a:solidFill>
                  <a:srgbClr val="004B73"/>
                </a:solidFill>
                <a:latin typeface="GothamBlack" pitchFamily="50" charset="0"/>
              </a:rPr>
              <a:t>HOURS.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FB6B18A-F131-46AD-9912-80C36D2BCC72}"/>
              </a:ext>
            </a:extLst>
          </p:cNvPr>
          <p:cNvSpPr txBox="1"/>
          <p:nvPr/>
        </p:nvSpPr>
        <p:spPr>
          <a:xfrm>
            <a:off x="4050693" y="5173106"/>
            <a:ext cx="46644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3200" dirty="0">
                <a:solidFill>
                  <a:srgbClr val="0081B2"/>
                </a:solidFill>
                <a:latin typeface="GothamMedium" pitchFamily="50" charset="0"/>
              </a:rPr>
              <a:t>MON – THURS 10AM–7PM</a:t>
            </a:r>
          </a:p>
          <a:p>
            <a:r>
              <a:rPr lang="nn-NO" sz="3200" dirty="0">
                <a:solidFill>
                  <a:srgbClr val="0081B2"/>
                </a:solidFill>
                <a:latin typeface="GothamMedium" pitchFamily="50" charset="0"/>
              </a:rPr>
              <a:t>FRI &amp; SAT 10AM-7PM</a:t>
            </a:r>
            <a:br>
              <a:rPr lang="nn-NO" sz="3200" dirty="0">
                <a:solidFill>
                  <a:srgbClr val="0081B2"/>
                </a:solidFill>
                <a:latin typeface="GothamMedium" pitchFamily="50" charset="0"/>
              </a:rPr>
            </a:br>
            <a:r>
              <a:rPr lang="nn-NO" sz="3200" dirty="0">
                <a:solidFill>
                  <a:srgbClr val="0081B2"/>
                </a:solidFill>
                <a:latin typeface="GothamMedium" pitchFamily="50" charset="0"/>
              </a:rPr>
              <a:t>SUN 11AM-5PM</a:t>
            </a:r>
            <a:endParaRPr lang="en-US" sz="3200" dirty="0">
              <a:solidFill>
                <a:srgbClr val="0081B2"/>
              </a:solidFill>
              <a:latin typeface="GothamMedium" pitchFamily="50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C10E369C-C4A6-4E69-9626-6B067C2C57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728608" y="2686146"/>
            <a:ext cx="3161905" cy="774603"/>
          </a:xfrm>
          <a:prstGeom prst="rect">
            <a:avLst/>
          </a:prstGeom>
        </p:spPr>
      </p:pic>
      <p:pic>
        <p:nvPicPr>
          <p:cNvPr id="3" name="Picture 2" descr="Icon&#10;&#10;Description automatically generated">
            <a:extLst>
              <a:ext uri="{FF2B5EF4-FFF2-40B4-BE49-F238E27FC236}">
                <a16:creationId xmlns:a16="http://schemas.microsoft.com/office/drawing/2014/main" id="{C8AF24D5-F8A8-4C3C-BDFB-FAE2BAE7216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9100" y="1241481"/>
            <a:ext cx="3225397" cy="3047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8444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22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GothamBlack</vt:lpstr>
      <vt:lpstr>GothamMedium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Francisco, Brianna</dc:creator>
  <cp:lastModifiedBy>MKA186- Ackerman, Maria</cp:lastModifiedBy>
  <cp:revision>13</cp:revision>
  <dcterms:created xsi:type="dcterms:W3CDTF">2019-04-23T15:39:37Z</dcterms:created>
  <dcterms:modified xsi:type="dcterms:W3CDTF">2023-01-11T18:01:22Z</dcterms:modified>
</cp:coreProperties>
</file>