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1A2B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65CD97-7B4E-4DC0-9EC0-1F720D497C73}" v="7" dt="2025-09-08T14:30:15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734" y="-2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1900-364C-474B-B04E-9355B49DBF2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10FC-E004-9A4B-8522-5211D314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1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1900-364C-474B-B04E-9355B49DBF2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10FC-E004-9A4B-8522-5211D314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9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1900-364C-474B-B04E-9355B49DBF2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10FC-E004-9A4B-8522-5211D314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1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1900-364C-474B-B04E-9355B49DBF2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10FC-E004-9A4B-8522-5211D314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1900-364C-474B-B04E-9355B49DBF2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10FC-E004-9A4B-8522-5211D314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9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1900-364C-474B-B04E-9355B49DBF2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10FC-E004-9A4B-8522-5211D314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4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1900-364C-474B-B04E-9355B49DBF2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10FC-E004-9A4B-8522-5211D314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0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1900-364C-474B-B04E-9355B49DBF2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10FC-E004-9A4B-8522-5211D314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1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1900-364C-474B-B04E-9355B49DBF2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10FC-E004-9A4B-8522-5211D314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4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1900-364C-474B-B04E-9355B49DBF2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10FC-E004-9A4B-8522-5211D314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1900-364C-474B-B04E-9355B49DBF2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10FC-E004-9A4B-8522-5211D314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331900-364C-474B-B04E-9355B49DBF27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0E10FC-E004-9A4B-8522-5211D3144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a suit&#10;&#10;AI-generated content may be incorrect.">
            <a:extLst>
              <a:ext uri="{FF2B5EF4-FFF2-40B4-BE49-F238E27FC236}">
                <a16:creationId xmlns:a16="http://schemas.microsoft.com/office/drawing/2014/main" id="{27067555-69F9-B27A-4387-6470B81D8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" y="0"/>
            <a:ext cx="7768119" cy="100584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98E92A74-D786-4ADE-5AEC-DADC015A93A8}"/>
              </a:ext>
            </a:extLst>
          </p:cNvPr>
          <p:cNvSpPr/>
          <p:nvPr/>
        </p:nvSpPr>
        <p:spPr>
          <a:xfrm>
            <a:off x="818147" y="6481011"/>
            <a:ext cx="1475873" cy="127855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QR code here</a:t>
            </a:r>
            <a:endParaRPr lang="es-419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65D143-C1E9-BDA6-7149-778238D6D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26" y="6179820"/>
            <a:ext cx="1705254" cy="170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03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094CAD5DCF06418872A4670E8E2BB1" ma:contentTypeVersion="17" ma:contentTypeDescription="Create a new document." ma:contentTypeScope="" ma:versionID="391ce997efcd4f4665e4eee44fff006f">
  <xsd:schema xmlns:xsd="http://www.w3.org/2001/XMLSchema" xmlns:xs="http://www.w3.org/2001/XMLSchema" xmlns:p="http://schemas.microsoft.com/office/2006/metadata/properties" xmlns:ns2="df1caaf7-eed0-4ff2-b508-af6fd35ecf1a" xmlns:ns3="4d8f8334-d291-443a-96d5-5784b528fdec" targetNamespace="http://schemas.microsoft.com/office/2006/metadata/properties" ma:root="true" ma:fieldsID="23d9e7f029ecde9c8613e7542abfde00" ns2:_="" ns3:_="">
    <xsd:import namespace="df1caaf7-eed0-4ff2-b508-af6fd35ecf1a"/>
    <xsd:import namespace="4d8f8334-d291-443a-96d5-5784b528fd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caaf7-eed0-4ff2-b508-af6fd35ec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3340fc5-5d8e-4c87-82d1-96c13ce34d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f8334-d291-443a-96d5-5784b528fde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b56e22f-755b-448d-8fd8-688b31bf72c2}" ma:internalName="TaxCatchAll" ma:showField="CatchAllData" ma:web="4d8f8334-d291-443a-96d5-5784b528fd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1caaf7-eed0-4ff2-b508-af6fd35ecf1a">
      <Terms xmlns="http://schemas.microsoft.com/office/infopath/2007/PartnerControls"/>
    </lcf76f155ced4ddcb4097134ff3c332f>
    <TaxCatchAll xmlns="4d8f8334-d291-443a-96d5-5784b528fdec" xsi:nil="true"/>
  </documentManagement>
</p:properties>
</file>

<file path=customXml/itemProps1.xml><?xml version="1.0" encoding="utf-8"?>
<ds:datastoreItem xmlns:ds="http://schemas.openxmlformats.org/officeDocument/2006/customXml" ds:itemID="{F3C814C6-B0C6-49F9-AB4C-E1A2731C84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1caaf7-eed0-4ff2-b508-af6fd35ecf1a"/>
    <ds:schemaRef ds:uri="4d8f8334-d291-443a-96d5-5784b528fd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941E79-B503-463E-87A0-B227AB5E6F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CBD1BE-2085-4449-89B0-F35866BFDF4B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df1caaf7-eed0-4ff2-b508-af6fd35ecf1a"/>
    <ds:schemaRef ds:uri="http://www.w3.org/XML/1998/namespace"/>
    <ds:schemaRef ds:uri="http://schemas.microsoft.com/office/infopath/2007/PartnerControls"/>
    <ds:schemaRef ds:uri="4d8f8334-d291-443a-96d5-5784b528fde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4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Tiana Lee</dc:creator>
  <cp:lastModifiedBy>Amy Cretacci</cp:lastModifiedBy>
  <cp:revision>9</cp:revision>
  <dcterms:created xsi:type="dcterms:W3CDTF">2025-07-24T20:09:38Z</dcterms:created>
  <dcterms:modified xsi:type="dcterms:W3CDTF">2025-11-16T23:22:39Z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0x01010098094CAD5DCF06418872A4670E8E2BB1</vt:lpwstr>
  </property>
  <property fmtid="{D5CDD505-2E9C-101B-9397-08002B2CF9AE}" pid="3" name="MediaServiceImageTags">
    <vt:lpwstr/>
  </property>
</Properties>
</file>