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0116800" cy="25603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3" d="100"/>
          <a:sy n="33" d="100"/>
        </p:scale>
        <p:origin x="-1662" y="-72"/>
      </p:cViewPr>
      <p:guideLst>
        <p:guide orient="horz" pos="8064"/>
        <p:guide pos="63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760" y="7953592"/>
            <a:ext cx="17099280" cy="54880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7520" y="14508480"/>
            <a:ext cx="14081760" cy="65430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8B0E-9117-4D16-A464-630F03D8B2B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47DE8-711F-4F66-8E98-BDAEDFBC7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96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8B0E-9117-4D16-A464-630F03D8B2B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47DE8-711F-4F66-8E98-BDAEDFBC7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39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085599" y="1025321"/>
            <a:ext cx="9957116" cy="218456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14245" y="1025321"/>
            <a:ext cx="29536074" cy="218456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8B0E-9117-4D16-A464-630F03D8B2B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47DE8-711F-4F66-8E98-BDAEDFBC7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51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8B0E-9117-4D16-A464-630F03D8B2B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47DE8-711F-4F66-8E98-BDAEDFBC7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9089" y="16452432"/>
            <a:ext cx="17099280" cy="50850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9089" y="10851730"/>
            <a:ext cx="17099280" cy="560069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8B0E-9117-4D16-A464-630F03D8B2B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47DE8-711F-4F66-8E98-BDAEDFBC7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52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14247" y="5974085"/>
            <a:ext cx="19746595" cy="168969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96122" y="5974085"/>
            <a:ext cx="19746595" cy="168969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8B0E-9117-4D16-A464-630F03D8B2B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47DE8-711F-4F66-8E98-BDAEDFBC7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74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0" y="1025315"/>
            <a:ext cx="18105120" cy="426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5731088"/>
            <a:ext cx="8888414" cy="238844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40" y="8119533"/>
            <a:ext cx="8888414" cy="14751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19057" y="5731088"/>
            <a:ext cx="8891905" cy="238844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19057" y="8119533"/>
            <a:ext cx="8891905" cy="14751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8B0E-9117-4D16-A464-630F03D8B2B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47DE8-711F-4F66-8E98-BDAEDFBC7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03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8B0E-9117-4D16-A464-630F03D8B2B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47DE8-711F-4F66-8E98-BDAEDFBC7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35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8B0E-9117-4D16-A464-630F03D8B2B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47DE8-711F-4F66-8E98-BDAEDFBC7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55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2" y="1019387"/>
            <a:ext cx="6618289" cy="43383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5110" y="1019392"/>
            <a:ext cx="11245850" cy="218516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5842" y="5357712"/>
            <a:ext cx="6618289" cy="175133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8B0E-9117-4D16-A464-630F03D8B2B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47DE8-711F-4F66-8E98-BDAEDFBC7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83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3034" y="17922240"/>
            <a:ext cx="12070080" cy="21158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43034" y="2287693"/>
            <a:ext cx="12070080" cy="153619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43034" y="20038062"/>
            <a:ext cx="12070080" cy="30048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8B0E-9117-4D16-A464-630F03D8B2B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47DE8-711F-4F66-8E98-BDAEDFBC7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642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1025315"/>
            <a:ext cx="18105120" cy="426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5974085"/>
            <a:ext cx="18105120" cy="16896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23730379"/>
            <a:ext cx="469392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B8B0E-9117-4D16-A464-630F03D8B2B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73240" y="23730379"/>
            <a:ext cx="637032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417040" y="23730379"/>
            <a:ext cx="469392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47DE8-711F-4F66-8E98-BDAEDFBC7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28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23961" y="0"/>
            <a:ext cx="20132039" cy="255841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dirty="0"/>
          </a:p>
        </p:txBody>
      </p:sp>
      <p:sp>
        <p:nvSpPr>
          <p:cNvPr id="7" name="Rectangle 6"/>
          <p:cNvSpPr/>
          <p:nvPr/>
        </p:nvSpPr>
        <p:spPr>
          <a:xfrm>
            <a:off x="-23961" y="469917"/>
            <a:ext cx="20069175" cy="39681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10" b="17933"/>
          <a:stretch/>
        </p:blipFill>
        <p:spPr bwMode="auto">
          <a:xfrm>
            <a:off x="2616920" y="17193886"/>
            <a:ext cx="15037013" cy="799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4" t="7134" r="9343" b="7134"/>
          <a:stretch/>
        </p:blipFill>
        <p:spPr>
          <a:xfrm>
            <a:off x="899964" y="489556"/>
            <a:ext cx="2266950" cy="392945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9525" y="5753100"/>
            <a:ext cx="20078700" cy="415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11500" b="1" spc="-5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Electronics </a:t>
            </a:r>
          </a:p>
          <a:p>
            <a:pPr algn="ctr">
              <a:lnSpc>
                <a:spcPct val="80000"/>
              </a:lnSpc>
            </a:pPr>
            <a:r>
              <a:rPr lang="en-US" sz="11500" b="1" spc="-5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Recycling Event</a:t>
            </a:r>
            <a:endParaRPr lang="en-US" sz="11500" b="1" spc="-5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4121" y="5753100"/>
            <a:ext cx="4152900" cy="41529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20204161">
            <a:off x="519514" y="6135084"/>
            <a:ext cx="41376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i="1" u="sng" dirty="0" smtClean="0">
                <a:solidFill>
                  <a:srgbClr val="FF0000"/>
                </a:solidFill>
              </a:rPr>
              <a:t>Free!</a:t>
            </a:r>
            <a:endParaRPr lang="en-US" sz="12000" b="1" i="1" u="sng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23961" y="10380212"/>
            <a:ext cx="20127277" cy="50783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0" b="1" spc="-80" dirty="0" smtClean="0">
                <a:solidFill>
                  <a:schemeClr val="bg1"/>
                </a:solidFill>
              </a:rPr>
              <a:t>Saturday, November 19</a:t>
            </a:r>
          </a:p>
          <a:p>
            <a:pPr algn="ctr"/>
            <a:r>
              <a:rPr lang="en-US" sz="7800" b="1" spc="-80" dirty="0" smtClean="0">
                <a:solidFill>
                  <a:schemeClr val="bg1"/>
                </a:solidFill>
              </a:rPr>
              <a:t>9:30 a.m.- 1:30 p.m.</a:t>
            </a:r>
          </a:p>
          <a:p>
            <a:pPr algn="ctr"/>
            <a:r>
              <a:rPr lang="en-US" sz="7800" b="1" spc="-90" dirty="0" smtClean="0">
                <a:solidFill>
                  <a:schemeClr val="bg1"/>
                </a:solidFill>
              </a:rPr>
              <a:t>Destiny USA</a:t>
            </a:r>
          </a:p>
          <a:p>
            <a:pPr algn="ctr"/>
            <a:r>
              <a:rPr lang="en-US" sz="7800" b="1" spc="-90" dirty="0" smtClean="0">
                <a:solidFill>
                  <a:schemeClr val="bg1"/>
                </a:solidFill>
              </a:rPr>
              <a:t> Pink Parking Lots – near pedestrian bridge</a:t>
            </a:r>
            <a:endParaRPr lang="en-US" sz="78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303" y="489556"/>
            <a:ext cx="3752850" cy="390922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3543" y="527067"/>
            <a:ext cx="3843478" cy="387171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166914" y="3200400"/>
            <a:ext cx="36910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Arial Black" panose="020B0A04020102020204" pitchFamily="34" charset="0"/>
              </a:rPr>
              <a:t>Assemblyman Bill Magnarelli</a:t>
            </a:r>
            <a:endParaRPr lang="en-US" sz="3000" b="1" dirty="0">
              <a:latin typeface="Arial Black" panose="020B0A040201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170" y="4606806"/>
            <a:ext cx="20024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Sponsors</a:t>
            </a:r>
            <a:endParaRPr lang="en-US" sz="7200" dirty="0"/>
          </a:p>
        </p:txBody>
      </p:sp>
      <p:sp>
        <p:nvSpPr>
          <p:cNvPr id="19" name="TextBox 18"/>
          <p:cNvSpPr txBox="1"/>
          <p:nvPr/>
        </p:nvSpPr>
        <p:spPr>
          <a:xfrm>
            <a:off x="304800" y="15977116"/>
            <a:ext cx="19430999" cy="1015663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Proceeds benefit the Butternut  Community Police Center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6280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37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New York State Assembly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Rose Hapanowich</cp:lastModifiedBy>
  <cp:revision>8</cp:revision>
  <dcterms:created xsi:type="dcterms:W3CDTF">2016-07-11T18:27:20Z</dcterms:created>
  <dcterms:modified xsi:type="dcterms:W3CDTF">2016-10-19T15:21:33Z</dcterms:modified>
</cp:coreProperties>
</file>