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5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F6700-D647-4313-8F81-7342EB8EFACB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9F172-5FAC-4D0F-BDF3-FFE4BE871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176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F6700-D647-4313-8F81-7342EB8EFACB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9F172-5FAC-4D0F-BDF3-FFE4BE871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70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F6700-D647-4313-8F81-7342EB8EFACB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9F172-5FAC-4D0F-BDF3-FFE4BE871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652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F6700-D647-4313-8F81-7342EB8EFACB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9F172-5FAC-4D0F-BDF3-FFE4BE871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39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F6700-D647-4313-8F81-7342EB8EFACB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9F172-5FAC-4D0F-BDF3-FFE4BE871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615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F6700-D647-4313-8F81-7342EB8EFACB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9F172-5FAC-4D0F-BDF3-FFE4BE871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570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F6700-D647-4313-8F81-7342EB8EFACB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9F172-5FAC-4D0F-BDF3-FFE4BE871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196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F6700-D647-4313-8F81-7342EB8EFACB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9F172-5FAC-4D0F-BDF3-FFE4BE871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534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F6700-D647-4313-8F81-7342EB8EFACB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9F172-5FAC-4D0F-BDF3-FFE4BE871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262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F6700-D647-4313-8F81-7342EB8EFACB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9F172-5FAC-4D0F-BDF3-FFE4BE871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05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F6700-D647-4313-8F81-7342EB8EFACB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9F172-5FAC-4D0F-BDF3-FFE4BE871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158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F6700-D647-4313-8F81-7342EB8EFACB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9F172-5FAC-4D0F-BDF3-FFE4BE871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42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0262" y="947737"/>
            <a:ext cx="4943475" cy="49625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5427" y="4876800"/>
            <a:ext cx="1828800" cy="544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011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MACYS Inc / Bloomingdales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Mancini</dc:creator>
  <cp:lastModifiedBy>Linda Mancini</cp:lastModifiedBy>
  <cp:revision>1</cp:revision>
  <dcterms:created xsi:type="dcterms:W3CDTF">2019-06-10T19:27:14Z</dcterms:created>
  <dcterms:modified xsi:type="dcterms:W3CDTF">2019-06-10T19:32:54Z</dcterms:modified>
</cp:coreProperties>
</file>