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232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466DF0-5AB1-D242-8358-9F93048F0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88849F-FE5D-F54A-B733-DC56A0D28CC7}"/>
              </a:ext>
            </a:extLst>
          </p:cNvPr>
          <p:cNvSpPr txBox="1"/>
          <p:nvPr/>
        </p:nvSpPr>
        <p:spPr>
          <a:xfrm>
            <a:off x="621791" y="3460750"/>
            <a:ext cx="1035100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OPTIONAL TEXT / LOGOS / DEAL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EDA52D-46E2-0540-81D0-248EB735A78F}"/>
              </a:ext>
            </a:extLst>
          </p:cNvPr>
          <p:cNvSpPr txBox="1"/>
          <p:nvPr/>
        </p:nvSpPr>
        <p:spPr>
          <a:xfrm>
            <a:off x="0" y="2814419"/>
            <a:ext cx="1159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 Center Logo Here</a:t>
            </a:r>
          </a:p>
        </p:txBody>
      </p:sp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10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Francisco, Brianna</cp:lastModifiedBy>
  <cp:revision>8</cp:revision>
  <dcterms:created xsi:type="dcterms:W3CDTF">2019-04-23T15:39:37Z</dcterms:created>
  <dcterms:modified xsi:type="dcterms:W3CDTF">2019-05-10T17:22:34Z</dcterms:modified>
</cp:coreProperties>
</file>