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20318413" cy="69215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747"/>
    <p:restoredTop sz="94694"/>
  </p:normalViewPr>
  <p:slideViewPr>
    <p:cSldViewPr snapToGrid="0" snapToObjects="1">
      <p:cViewPr varScale="1">
        <p:scale>
          <a:sx n="62" d="100"/>
          <a:sy n="62" d="100"/>
        </p:scale>
        <p:origin x="256" y="16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39802" y="1132755"/>
            <a:ext cx="15238810" cy="2409707"/>
          </a:xfrm>
        </p:spPr>
        <p:txBody>
          <a:bodyPr anchor="b"/>
          <a:lstStyle>
            <a:lvl1pPr algn="ctr">
              <a:defRPr sz="6056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39802" y="3635390"/>
            <a:ext cx="15238810" cy="1671093"/>
          </a:xfrm>
        </p:spPr>
        <p:txBody>
          <a:bodyPr/>
          <a:lstStyle>
            <a:lvl1pPr marL="0" indent="0" algn="ctr">
              <a:buNone/>
              <a:defRPr sz="2422"/>
            </a:lvl1pPr>
            <a:lvl2pPr marL="461452" indent="0" algn="ctr">
              <a:buNone/>
              <a:defRPr sz="2019"/>
            </a:lvl2pPr>
            <a:lvl3pPr marL="922904" indent="0" algn="ctr">
              <a:buNone/>
              <a:defRPr sz="1817"/>
            </a:lvl3pPr>
            <a:lvl4pPr marL="1384356" indent="0" algn="ctr">
              <a:buNone/>
              <a:defRPr sz="1615"/>
            </a:lvl4pPr>
            <a:lvl5pPr marL="1845808" indent="0" algn="ctr">
              <a:buNone/>
              <a:defRPr sz="1615"/>
            </a:lvl5pPr>
            <a:lvl6pPr marL="2307260" indent="0" algn="ctr">
              <a:buNone/>
              <a:defRPr sz="1615"/>
            </a:lvl6pPr>
            <a:lvl7pPr marL="2768712" indent="0" algn="ctr">
              <a:buNone/>
              <a:defRPr sz="1615"/>
            </a:lvl7pPr>
            <a:lvl8pPr marL="3230164" indent="0" algn="ctr">
              <a:buNone/>
              <a:defRPr sz="1615"/>
            </a:lvl8pPr>
            <a:lvl9pPr marL="3691616" indent="0" algn="ctr">
              <a:buNone/>
              <a:defRPr sz="1615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D4D10-41F6-4E43-A4FC-FC4EA2BEDCFF}" type="datetimeFigureOut">
              <a:rPr lang="en-US" smtClean="0"/>
              <a:t>8/21/19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64E9C-3195-4044-A7E9-7AC0A9C297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27042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D4D10-41F6-4E43-A4FC-FC4EA2BEDCFF}" type="datetimeFigureOut">
              <a:rPr lang="en-US" smtClean="0"/>
              <a:t>8/21/19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64E9C-3195-4044-A7E9-7AC0A9C297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34934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4540364" y="368506"/>
            <a:ext cx="4381158" cy="586565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96891" y="368506"/>
            <a:ext cx="12889493" cy="586565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D4D10-41F6-4E43-A4FC-FC4EA2BEDCFF}" type="datetimeFigureOut">
              <a:rPr lang="en-US" smtClean="0"/>
              <a:t>8/21/19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64E9C-3195-4044-A7E9-7AC0A9C297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51363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D4D10-41F6-4E43-A4FC-FC4EA2BEDCFF}" type="datetimeFigureOut">
              <a:rPr lang="en-US" smtClean="0"/>
              <a:t>8/21/19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64E9C-3195-4044-A7E9-7AC0A9C297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39168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86308" y="1725570"/>
            <a:ext cx="17524631" cy="2879151"/>
          </a:xfrm>
        </p:spPr>
        <p:txBody>
          <a:bodyPr anchor="b"/>
          <a:lstStyle>
            <a:lvl1pPr>
              <a:defRPr sz="6056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86308" y="4631958"/>
            <a:ext cx="17524631" cy="1514078"/>
          </a:xfrm>
        </p:spPr>
        <p:txBody>
          <a:bodyPr/>
          <a:lstStyle>
            <a:lvl1pPr marL="0" indent="0">
              <a:buNone/>
              <a:defRPr sz="2422">
                <a:solidFill>
                  <a:schemeClr val="tx1">
                    <a:tint val="75000"/>
                  </a:schemeClr>
                </a:solidFill>
              </a:defRPr>
            </a:lvl1pPr>
            <a:lvl2pPr marL="461452" indent="0">
              <a:buNone/>
              <a:defRPr sz="2019">
                <a:solidFill>
                  <a:schemeClr val="tx1">
                    <a:tint val="75000"/>
                  </a:schemeClr>
                </a:solidFill>
              </a:defRPr>
            </a:lvl2pPr>
            <a:lvl3pPr marL="922904" indent="0">
              <a:buNone/>
              <a:defRPr sz="1817">
                <a:solidFill>
                  <a:schemeClr val="tx1">
                    <a:tint val="75000"/>
                  </a:schemeClr>
                </a:solidFill>
              </a:defRPr>
            </a:lvl3pPr>
            <a:lvl4pPr marL="1384356" indent="0">
              <a:buNone/>
              <a:defRPr sz="1615">
                <a:solidFill>
                  <a:schemeClr val="tx1">
                    <a:tint val="75000"/>
                  </a:schemeClr>
                </a:solidFill>
              </a:defRPr>
            </a:lvl4pPr>
            <a:lvl5pPr marL="1845808" indent="0">
              <a:buNone/>
              <a:defRPr sz="1615">
                <a:solidFill>
                  <a:schemeClr val="tx1">
                    <a:tint val="75000"/>
                  </a:schemeClr>
                </a:solidFill>
              </a:defRPr>
            </a:lvl5pPr>
            <a:lvl6pPr marL="2307260" indent="0">
              <a:buNone/>
              <a:defRPr sz="1615">
                <a:solidFill>
                  <a:schemeClr val="tx1">
                    <a:tint val="75000"/>
                  </a:schemeClr>
                </a:solidFill>
              </a:defRPr>
            </a:lvl6pPr>
            <a:lvl7pPr marL="2768712" indent="0">
              <a:buNone/>
              <a:defRPr sz="1615">
                <a:solidFill>
                  <a:schemeClr val="tx1">
                    <a:tint val="75000"/>
                  </a:schemeClr>
                </a:solidFill>
              </a:defRPr>
            </a:lvl7pPr>
            <a:lvl8pPr marL="3230164" indent="0">
              <a:buNone/>
              <a:defRPr sz="1615">
                <a:solidFill>
                  <a:schemeClr val="tx1">
                    <a:tint val="75000"/>
                  </a:schemeClr>
                </a:solidFill>
              </a:defRPr>
            </a:lvl8pPr>
            <a:lvl9pPr marL="3691616" indent="0">
              <a:buNone/>
              <a:defRPr sz="161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D4D10-41F6-4E43-A4FC-FC4EA2BEDCFF}" type="datetimeFigureOut">
              <a:rPr lang="en-US" smtClean="0"/>
              <a:t>8/21/19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64E9C-3195-4044-A7E9-7AC0A9C297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88199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96891" y="1842529"/>
            <a:ext cx="8635326" cy="439162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86196" y="1842529"/>
            <a:ext cx="8635326" cy="439162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D4D10-41F6-4E43-A4FC-FC4EA2BEDCFF}" type="datetimeFigureOut">
              <a:rPr lang="en-US" smtClean="0"/>
              <a:t>8/21/19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64E9C-3195-4044-A7E9-7AC0A9C297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03468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99537" y="368506"/>
            <a:ext cx="17524631" cy="133783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99538" y="1696729"/>
            <a:ext cx="8595640" cy="831541"/>
          </a:xfrm>
        </p:spPr>
        <p:txBody>
          <a:bodyPr anchor="b"/>
          <a:lstStyle>
            <a:lvl1pPr marL="0" indent="0">
              <a:buNone/>
              <a:defRPr sz="2422" b="1"/>
            </a:lvl1pPr>
            <a:lvl2pPr marL="461452" indent="0">
              <a:buNone/>
              <a:defRPr sz="2019" b="1"/>
            </a:lvl2pPr>
            <a:lvl3pPr marL="922904" indent="0">
              <a:buNone/>
              <a:defRPr sz="1817" b="1"/>
            </a:lvl3pPr>
            <a:lvl4pPr marL="1384356" indent="0">
              <a:buNone/>
              <a:defRPr sz="1615" b="1"/>
            </a:lvl4pPr>
            <a:lvl5pPr marL="1845808" indent="0">
              <a:buNone/>
              <a:defRPr sz="1615" b="1"/>
            </a:lvl5pPr>
            <a:lvl6pPr marL="2307260" indent="0">
              <a:buNone/>
              <a:defRPr sz="1615" b="1"/>
            </a:lvl6pPr>
            <a:lvl7pPr marL="2768712" indent="0">
              <a:buNone/>
              <a:defRPr sz="1615" b="1"/>
            </a:lvl7pPr>
            <a:lvl8pPr marL="3230164" indent="0">
              <a:buNone/>
              <a:defRPr sz="1615" b="1"/>
            </a:lvl8pPr>
            <a:lvl9pPr marL="3691616" indent="0">
              <a:buNone/>
              <a:defRPr sz="1615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99538" y="2528270"/>
            <a:ext cx="8595640" cy="371870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0286197" y="1696729"/>
            <a:ext cx="8637972" cy="831541"/>
          </a:xfrm>
        </p:spPr>
        <p:txBody>
          <a:bodyPr anchor="b"/>
          <a:lstStyle>
            <a:lvl1pPr marL="0" indent="0">
              <a:buNone/>
              <a:defRPr sz="2422" b="1"/>
            </a:lvl1pPr>
            <a:lvl2pPr marL="461452" indent="0">
              <a:buNone/>
              <a:defRPr sz="2019" b="1"/>
            </a:lvl2pPr>
            <a:lvl3pPr marL="922904" indent="0">
              <a:buNone/>
              <a:defRPr sz="1817" b="1"/>
            </a:lvl3pPr>
            <a:lvl4pPr marL="1384356" indent="0">
              <a:buNone/>
              <a:defRPr sz="1615" b="1"/>
            </a:lvl4pPr>
            <a:lvl5pPr marL="1845808" indent="0">
              <a:buNone/>
              <a:defRPr sz="1615" b="1"/>
            </a:lvl5pPr>
            <a:lvl6pPr marL="2307260" indent="0">
              <a:buNone/>
              <a:defRPr sz="1615" b="1"/>
            </a:lvl6pPr>
            <a:lvl7pPr marL="2768712" indent="0">
              <a:buNone/>
              <a:defRPr sz="1615" b="1"/>
            </a:lvl7pPr>
            <a:lvl8pPr marL="3230164" indent="0">
              <a:buNone/>
              <a:defRPr sz="1615" b="1"/>
            </a:lvl8pPr>
            <a:lvl9pPr marL="3691616" indent="0">
              <a:buNone/>
              <a:defRPr sz="1615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0286197" y="2528270"/>
            <a:ext cx="8637972" cy="371870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D4D10-41F6-4E43-A4FC-FC4EA2BEDCFF}" type="datetimeFigureOut">
              <a:rPr lang="en-US" smtClean="0"/>
              <a:t>8/21/19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64E9C-3195-4044-A7E9-7AC0A9C297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60150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D4D10-41F6-4E43-A4FC-FC4EA2BEDCFF}" type="datetimeFigureOut">
              <a:rPr lang="en-US" smtClean="0"/>
              <a:t>8/21/19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64E9C-3195-4044-A7E9-7AC0A9C297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27294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D4D10-41F6-4E43-A4FC-FC4EA2BEDCFF}" type="datetimeFigureOut">
              <a:rPr lang="en-US" smtClean="0"/>
              <a:t>8/21/19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64E9C-3195-4044-A7E9-7AC0A9C297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12148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99538" y="461433"/>
            <a:ext cx="6553216" cy="1615017"/>
          </a:xfrm>
        </p:spPr>
        <p:txBody>
          <a:bodyPr anchor="b"/>
          <a:lstStyle>
            <a:lvl1pPr>
              <a:defRPr sz="323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637972" y="996568"/>
            <a:ext cx="10286197" cy="4918751"/>
          </a:xfrm>
        </p:spPr>
        <p:txBody>
          <a:bodyPr/>
          <a:lstStyle>
            <a:lvl1pPr>
              <a:defRPr sz="3230"/>
            </a:lvl1pPr>
            <a:lvl2pPr>
              <a:defRPr sz="2826"/>
            </a:lvl2pPr>
            <a:lvl3pPr>
              <a:defRPr sz="2422"/>
            </a:lvl3pPr>
            <a:lvl4pPr>
              <a:defRPr sz="2019"/>
            </a:lvl4pPr>
            <a:lvl5pPr>
              <a:defRPr sz="2019"/>
            </a:lvl5pPr>
            <a:lvl6pPr>
              <a:defRPr sz="2019"/>
            </a:lvl6pPr>
            <a:lvl7pPr>
              <a:defRPr sz="2019"/>
            </a:lvl7pPr>
            <a:lvl8pPr>
              <a:defRPr sz="2019"/>
            </a:lvl8pPr>
            <a:lvl9pPr>
              <a:defRPr sz="2019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99538" y="2076450"/>
            <a:ext cx="6553216" cy="3846880"/>
          </a:xfrm>
        </p:spPr>
        <p:txBody>
          <a:bodyPr/>
          <a:lstStyle>
            <a:lvl1pPr marL="0" indent="0">
              <a:buNone/>
              <a:defRPr sz="1615"/>
            </a:lvl1pPr>
            <a:lvl2pPr marL="461452" indent="0">
              <a:buNone/>
              <a:defRPr sz="1413"/>
            </a:lvl2pPr>
            <a:lvl3pPr marL="922904" indent="0">
              <a:buNone/>
              <a:defRPr sz="1211"/>
            </a:lvl3pPr>
            <a:lvl4pPr marL="1384356" indent="0">
              <a:buNone/>
              <a:defRPr sz="1009"/>
            </a:lvl4pPr>
            <a:lvl5pPr marL="1845808" indent="0">
              <a:buNone/>
              <a:defRPr sz="1009"/>
            </a:lvl5pPr>
            <a:lvl6pPr marL="2307260" indent="0">
              <a:buNone/>
              <a:defRPr sz="1009"/>
            </a:lvl6pPr>
            <a:lvl7pPr marL="2768712" indent="0">
              <a:buNone/>
              <a:defRPr sz="1009"/>
            </a:lvl7pPr>
            <a:lvl8pPr marL="3230164" indent="0">
              <a:buNone/>
              <a:defRPr sz="1009"/>
            </a:lvl8pPr>
            <a:lvl9pPr marL="3691616" indent="0">
              <a:buNone/>
              <a:defRPr sz="1009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D4D10-41F6-4E43-A4FC-FC4EA2BEDCFF}" type="datetimeFigureOut">
              <a:rPr lang="en-US" smtClean="0"/>
              <a:t>8/21/19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64E9C-3195-4044-A7E9-7AC0A9C297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99539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99538" y="461433"/>
            <a:ext cx="6553216" cy="1615017"/>
          </a:xfrm>
        </p:spPr>
        <p:txBody>
          <a:bodyPr anchor="b"/>
          <a:lstStyle>
            <a:lvl1pPr>
              <a:defRPr sz="323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37972" y="996568"/>
            <a:ext cx="10286197" cy="4918751"/>
          </a:xfrm>
        </p:spPr>
        <p:txBody>
          <a:bodyPr anchor="t"/>
          <a:lstStyle>
            <a:lvl1pPr marL="0" indent="0">
              <a:buNone/>
              <a:defRPr sz="3230"/>
            </a:lvl1pPr>
            <a:lvl2pPr marL="461452" indent="0">
              <a:buNone/>
              <a:defRPr sz="2826"/>
            </a:lvl2pPr>
            <a:lvl3pPr marL="922904" indent="0">
              <a:buNone/>
              <a:defRPr sz="2422"/>
            </a:lvl3pPr>
            <a:lvl4pPr marL="1384356" indent="0">
              <a:buNone/>
              <a:defRPr sz="2019"/>
            </a:lvl4pPr>
            <a:lvl5pPr marL="1845808" indent="0">
              <a:buNone/>
              <a:defRPr sz="2019"/>
            </a:lvl5pPr>
            <a:lvl6pPr marL="2307260" indent="0">
              <a:buNone/>
              <a:defRPr sz="2019"/>
            </a:lvl6pPr>
            <a:lvl7pPr marL="2768712" indent="0">
              <a:buNone/>
              <a:defRPr sz="2019"/>
            </a:lvl7pPr>
            <a:lvl8pPr marL="3230164" indent="0">
              <a:buNone/>
              <a:defRPr sz="2019"/>
            </a:lvl8pPr>
            <a:lvl9pPr marL="3691616" indent="0">
              <a:buNone/>
              <a:defRPr sz="2019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99538" y="2076450"/>
            <a:ext cx="6553216" cy="3846880"/>
          </a:xfrm>
        </p:spPr>
        <p:txBody>
          <a:bodyPr/>
          <a:lstStyle>
            <a:lvl1pPr marL="0" indent="0">
              <a:buNone/>
              <a:defRPr sz="1615"/>
            </a:lvl1pPr>
            <a:lvl2pPr marL="461452" indent="0">
              <a:buNone/>
              <a:defRPr sz="1413"/>
            </a:lvl2pPr>
            <a:lvl3pPr marL="922904" indent="0">
              <a:buNone/>
              <a:defRPr sz="1211"/>
            </a:lvl3pPr>
            <a:lvl4pPr marL="1384356" indent="0">
              <a:buNone/>
              <a:defRPr sz="1009"/>
            </a:lvl4pPr>
            <a:lvl5pPr marL="1845808" indent="0">
              <a:buNone/>
              <a:defRPr sz="1009"/>
            </a:lvl5pPr>
            <a:lvl6pPr marL="2307260" indent="0">
              <a:buNone/>
              <a:defRPr sz="1009"/>
            </a:lvl6pPr>
            <a:lvl7pPr marL="2768712" indent="0">
              <a:buNone/>
              <a:defRPr sz="1009"/>
            </a:lvl7pPr>
            <a:lvl8pPr marL="3230164" indent="0">
              <a:buNone/>
              <a:defRPr sz="1009"/>
            </a:lvl8pPr>
            <a:lvl9pPr marL="3691616" indent="0">
              <a:buNone/>
              <a:defRPr sz="1009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D4D10-41F6-4E43-A4FC-FC4EA2BEDCFF}" type="datetimeFigureOut">
              <a:rPr lang="en-US" smtClean="0"/>
              <a:t>8/21/19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64E9C-3195-4044-A7E9-7AC0A9C297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2537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96891" y="368506"/>
            <a:ext cx="17524631" cy="13378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96891" y="1842529"/>
            <a:ext cx="17524631" cy="43916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6891" y="6415205"/>
            <a:ext cx="4571643" cy="36850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1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2D4D10-41F6-4E43-A4FC-FC4EA2BEDCFF}" type="datetimeFigureOut">
              <a:rPr lang="en-US" smtClean="0"/>
              <a:t>8/21/19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30475" y="6415205"/>
            <a:ext cx="6857464" cy="36850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1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4349879" y="6415205"/>
            <a:ext cx="4571643" cy="36850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1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064E9C-3195-4044-A7E9-7AC0A9C297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36625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22904" rtl="0" eaLnBrk="1" latinLnBrk="0" hangingPunct="1">
        <a:lnSpc>
          <a:spcPct val="90000"/>
        </a:lnSpc>
        <a:spcBef>
          <a:spcPct val="0"/>
        </a:spcBef>
        <a:buNone/>
        <a:defRPr sz="444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30726" indent="-230726" algn="l" defTabSz="922904" rtl="0" eaLnBrk="1" latinLnBrk="0" hangingPunct="1">
        <a:lnSpc>
          <a:spcPct val="90000"/>
        </a:lnSpc>
        <a:spcBef>
          <a:spcPts val="1009"/>
        </a:spcBef>
        <a:buFont typeface="Arial" panose="020B0604020202020204" pitchFamily="34" charset="0"/>
        <a:buChar char="•"/>
        <a:defRPr sz="2826" kern="1200">
          <a:solidFill>
            <a:schemeClr val="tx1"/>
          </a:solidFill>
          <a:latin typeface="+mn-lt"/>
          <a:ea typeface="+mn-ea"/>
          <a:cs typeface="+mn-cs"/>
        </a:defRPr>
      </a:lvl1pPr>
      <a:lvl2pPr marL="692178" indent="-230726" algn="l" defTabSz="922904" rtl="0" eaLnBrk="1" latinLnBrk="0" hangingPunct="1">
        <a:lnSpc>
          <a:spcPct val="90000"/>
        </a:lnSpc>
        <a:spcBef>
          <a:spcPts val="505"/>
        </a:spcBef>
        <a:buFont typeface="Arial" panose="020B0604020202020204" pitchFamily="34" charset="0"/>
        <a:buChar char="•"/>
        <a:defRPr sz="2422" kern="1200">
          <a:solidFill>
            <a:schemeClr val="tx1"/>
          </a:solidFill>
          <a:latin typeface="+mn-lt"/>
          <a:ea typeface="+mn-ea"/>
          <a:cs typeface="+mn-cs"/>
        </a:defRPr>
      </a:lvl2pPr>
      <a:lvl3pPr marL="1153630" indent="-230726" algn="l" defTabSz="922904" rtl="0" eaLnBrk="1" latinLnBrk="0" hangingPunct="1">
        <a:lnSpc>
          <a:spcPct val="90000"/>
        </a:lnSpc>
        <a:spcBef>
          <a:spcPts val="505"/>
        </a:spcBef>
        <a:buFont typeface="Arial" panose="020B0604020202020204" pitchFamily="34" charset="0"/>
        <a:buChar char="•"/>
        <a:defRPr sz="2019" kern="1200">
          <a:solidFill>
            <a:schemeClr val="tx1"/>
          </a:solidFill>
          <a:latin typeface="+mn-lt"/>
          <a:ea typeface="+mn-ea"/>
          <a:cs typeface="+mn-cs"/>
        </a:defRPr>
      </a:lvl3pPr>
      <a:lvl4pPr marL="1615082" indent="-230726" algn="l" defTabSz="922904" rtl="0" eaLnBrk="1" latinLnBrk="0" hangingPunct="1">
        <a:lnSpc>
          <a:spcPct val="90000"/>
        </a:lnSpc>
        <a:spcBef>
          <a:spcPts val="505"/>
        </a:spcBef>
        <a:buFont typeface="Arial" panose="020B0604020202020204" pitchFamily="34" charset="0"/>
        <a:buChar char="•"/>
        <a:defRPr sz="1817" kern="1200">
          <a:solidFill>
            <a:schemeClr val="tx1"/>
          </a:solidFill>
          <a:latin typeface="+mn-lt"/>
          <a:ea typeface="+mn-ea"/>
          <a:cs typeface="+mn-cs"/>
        </a:defRPr>
      </a:lvl4pPr>
      <a:lvl5pPr marL="2076534" indent="-230726" algn="l" defTabSz="922904" rtl="0" eaLnBrk="1" latinLnBrk="0" hangingPunct="1">
        <a:lnSpc>
          <a:spcPct val="90000"/>
        </a:lnSpc>
        <a:spcBef>
          <a:spcPts val="505"/>
        </a:spcBef>
        <a:buFont typeface="Arial" panose="020B0604020202020204" pitchFamily="34" charset="0"/>
        <a:buChar char="•"/>
        <a:defRPr sz="1817" kern="1200">
          <a:solidFill>
            <a:schemeClr val="tx1"/>
          </a:solidFill>
          <a:latin typeface="+mn-lt"/>
          <a:ea typeface="+mn-ea"/>
          <a:cs typeface="+mn-cs"/>
        </a:defRPr>
      </a:lvl5pPr>
      <a:lvl6pPr marL="2537986" indent="-230726" algn="l" defTabSz="922904" rtl="0" eaLnBrk="1" latinLnBrk="0" hangingPunct="1">
        <a:lnSpc>
          <a:spcPct val="90000"/>
        </a:lnSpc>
        <a:spcBef>
          <a:spcPts val="505"/>
        </a:spcBef>
        <a:buFont typeface="Arial" panose="020B0604020202020204" pitchFamily="34" charset="0"/>
        <a:buChar char="•"/>
        <a:defRPr sz="1817" kern="1200">
          <a:solidFill>
            <a:schemeClr val="tx1"/>
          </a:solidFill>
          <a:latin typeface="+mn-lt"/>
          <a:ea typeface="+mn-ea"/>
          <a:cs typeface="+mn-cs"/>
        </a:defRPr>
      </a:lvl6pPr>
      <a:lvl7pPr marL="2999438" indent="-230726" algn="l" defTabSz="922904" rtl="0" eaLnBrk="1" latinLnBrk="0" hangingPunct="1">
        <a:lnSpc>
          <a:spcPct val="90000"/>
        </a:lnSpc>
        <a:spcBef>
          <a:spcPts val="505"/>
        </a:spcBef>
        <a:buFont typeface="Arial" panose="020B0604020202020204" pitchFamily="34" charset="0"/>
        <a:buChar char="•"/>
        <a:defRPr sz="1817" kern="1200">
          <a:solidFill>
            <a:schemeClr val="tx1"/>
          </a:solidFill>
          <a:latin typeface="+mn-lt"/>
          <a:ea typeface="+mn-ea"/>
          <a:cs typeface="+mn-cs"/>
        </a:defRPr>
      </a:lvl7pPr>
      <a:lvl8pPr marL="3460890" indent="-230726" algn="l" defTabSz="922904" rtl="0" eaLnBrk="1" latinLnBrk="0" hangingPunct="1">
        <a:lnSpc>
          <a:spcPct val="90000"/>
        </a:lnSpc>
        <a:spcBef>
          <a:spcPts val="505"/>
        </a:spcBef>
        <a:buFont typeface="Arial" panose="020B0604020202020204" pitchFamily="34" charset="0"/>
        <a:buChar char="•"/>
        <a:defRPr sz="1817" kern="1200">
          <a:solidFill>
            <a:schemeClr val="tx1"/>
          </a:solidFill>
          <a:latin typeface="+mn-lt"/>
          <a:ea typeface="+mn-ea"/>
          <a:cs typeface="+mn-cs"/>
        </a:defRPr>
      </a:lvl8pPr>
      <a:lvl9pPr marL="3922342" indent="-230726" algn="l" defTabSz="922904" rtl="0" eaLnBrk="1" latinLnBrk="0" hangingPunct="1">
        <a:lnSpc>
          <a:spcPct val="90000"/>
        </a:lnSpc>
        <a:spcBef>
          <a:spcPts val="505"/>
        </a:spcBef>
        <a:buFont typeface="Arial" panose="020B0604020202020204" pitchFamily="34" charset="0"/>
        <a:buChar char="•"/>
        <a:defRPr sz="181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22904" rtl="0" eaLnBrk="1" latinLnBrk="0" hangingPunct="1">
        <a:defRPr sz="1817" kern="1200">
          <a:solidFill>
            <a:schemeClr val="tx1"/>
          </a:solidFill>
          <a:latin typeface="+mn-lt"/>
          <a:ea typeface="+mn-ea"/>
          <a:cs typeface="+mn-cs"/>
        </a:defRPr>
      </a:lvl1pPr>
      <a:lvl2pPr marL="461452" algn="l" defTabSz="922904" rtl="0" eaLnBrk="1" latinLnBrk="0" hangingPunct="1">
        <a:defRPr sz="1817" kern="1200">
          <a:solidFill>
            <a:schemeClr val="tx1"/>
          </a:solidFill>
          <a:latin typeface="+mn-lt"/>
          <a:ea typeface="+mn-ea"/>
          <a:cs typeface="+mn-cs"/>
        </a:defRPr>
      </a:lvl2pPr>
      <a:lvl3pPr marL="922904" algn="l" defTabSz="922904" rtl="0" eaLnBrk="1" latinLnBrk="0" hangingPunct="1">
        <a:defRPr sz="1817" kern="1200">
          <a:solidFill>
            <a:schemeClr val="tx1"/>
          </a:solidFill>
          <a:latin typeface="+mn-lt"/>
          <a:ea typeface="+mn-ea"/>
          <a:cs typeface="+mn-cs"/>
        </a:defRPr>
      </a:lvl3pPr>
      <a:lvl4pPr marL="1384356" algn="l" defTabSz="922904" rtl="0" eaLnBrk="1" latinLnBrk="0" hangingPunct="1">
        <a:defRPr sz="1817" kern="1200">
          <a:solidFill>
            <a:schemeClr val="tx1"/>
          </a:solidFill>
          <a:latin typeface="+mn-lt"/>
          <a:ea typeface="+mn-ea"/>
          <a:cs typeface="+mn-cs"/>
        </a:defRPr>
      </a:lvl4pPr>
      <a:lvl5pPr marL="1845808" algn="l" defTabSz="922904" rtl="0" eaLnBrk="1" latinLnBrk="0" hangingPunct="1">
        <a:defRPr sz="1817" kern="1200">
          <a:solidFill>
            <a:schemeClr val="tx1"/>
          </a:solidFill>
          <a:latin typeface="+mn-lt"/>
          <a:ea typeface="+mn-ea"/>
          <a:cs typeface="+mn-cs"/>
        </a:defRPr>
      </a:lvl5pPr>
      <a:lvl6pPr marL="2307260" algn="l" defTabSz="922904" rtl="0" eaLnBrk="1" latinLnBrk="0" hangingPunct="1">
        <a:defRPr sz="1817" kern="1200">
          <a:solidFill>
            <a:schemeClr val="tx1"/>
          </a:solidFill>
          <a:latin typeface="+mn-lt"/>
          <a:ea typeface="+mn-ea"/>
          <a:cs typeface="+mn-cs"/>
        </a:defRPr>
      </a:lvl6pPr>
      <a:lvl7pPr marL="2768712" algn="l" defTabSz="922904" rtl="0" eaLnBrk="1" latinLnBrk="0" hangingPunct="1">
        <a:defRPr sz="1817" kern="1200">
          <a:solidFill>
            <a:schemeClr val="tx1"/>
          </a:solidFill>
          <a:latin typeface="+mn-lt"/>
          <a:ea typeface="+mn-ea"/>
          <a:cs typeface="+mn-cs"/>
        </a:defRPr>
      </a:lvl7pPr>
      <a:lvl8pPr marL="3230164" algn="l" defTabSz="922904" rtl="0" eaLnBrk="1" latinLnBrk="0" hangingPunct="1">
        <a:defRPr sz="1817" kern="1200">
          <a:solidFill>
            <a:schemeClr val="tx1"/>
          </a:solidFill>
          <a:latin typeface="+mn-lt"/>
          <a:ea typeface="+mn-ea"/>
          <a:cs typeface="+mn-cs"/>
        </a:defRPr>
      </a:lvl8pPr>
      <a:lvl9pPr marL="3691616" algn="l" defTabSz="922904" rtl="0" eaLnBrk="1" latinLnBrk="0" hangingPunct="1">
        <a:defRPr sz="181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F7D55A6E-BB6F-9D40-BE2B-A20F73E5D1F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70"/>
            <a:ext cx="20318413" cy="6920959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E73693DD-DF4F-5247-AA87-3AC9BD0D2466}"/>
              </a:ext>
            </a:extLst>
          </p:cNvPr>
          <p:cNvSpPr txBox="1"/>
          <p:nvPr/>
        </p:nvSpPr>
        <p:spPr>
          <a:xfrm>
            <a:off x="15576869" y="2306587"/>
            <a:ext cx="465841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solidFill>
                  <a:schemeClr val="bg1"/>
                </a:solidFill>
              </a:rPr>
              <a:t>LABOR DAY HOURS: </a:t>
            </a:r>
          </a:p>
          <a:p>
            <a:pPr algn="ctr"/>
            <a:r>
              <a:rPr lang="en-US" sz="4800" b="1" dirty="0">
                <a:solidFill>
                  <a:schemeClr val="bg1"/>
                </a:solidFill>
              </a:rPr>
              <a:t>10AM – 9:30PM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CFEAAA42-6B4A-8C47-8578-D591789B8FA5}"/>
              </a:ext>
            </a:extLst>
          </p:cNvPr>
          <p:cNvGrpSpPr/>
          <p:nvPr/>
        </p:nvGrpSpPr>
        <p:grpSpPr>
          <a:xfrm>
            <a:off x="443586" y="1814145"/>
            <a:ext cx="3618136" cy="984884"/>
            <a:chOff x="1267692" y="1730741"/>
            <a:chExt cx="3618136" cy="984884"/>
          </a:xfrm>
        </p:grpSpPr>
        <p:pic>
          <p:nvPicPr>
            <p:cNvPr id="4" name="Picture 3">
              <a:extLst>
                <a:ext uri="{FF2B5EF4-FFF2-40B4-BE49-F238E27FC236}">
                  <a16:creationId xmlns:a16="http://schemas.microsoft.com/office/drawing/2014/main" id="{6A31C221-F8F6-7147-B832-4BB5516354A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/>
            <a:srcRect r="13499" b="30489"/>
            <a:stretch/>
          </p:blipFill>
          <p:spPr>
            <a:xfrm>
              <a:off x="1267692" y="1730741"/>
              <a:ext cx="1225615" cy="984884"/>
            </a:xfrm>
            <a:prstGeom prst="rect">
              <a:avLst/>
            </a:prstGeom>
          </p:spPr>
        </p:pic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id="{C90CC0C7-C939-E34C-919B-FA1814ABE5F7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/>
            <a:srcRect t="74339"/>
            <a:stretch/>
          </p:blipFill>
          <p:spPr>
            <a:xfrm>
              <a:off x="2410179" y="2013323"/>
              <a:ext cx="2475649" cy="63528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144331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41</TotalTime>
  <Words>7</Words>
  <Application>Microsoft Macintosh PowerPoint</Application>
  <PresentationFormat>Custom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Francisco, Brianna</dc:creator>
  <cp:lastModifiedBy>MKA106- Francisco, Brianna</cp:lastModifiedBy>
  <cp:revision>8</cp:revision>
  <dcterms:created xsi:type="dcterms:W3CDTF">2019-04-23T15:39:37Z</dcterms:created>
  <dcterms:modified xsi:type="dcterms:W3CDTF">2019-08-21T20:31:05Z</dcterms:modified>
</cp:coreProperties>
</file>