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3" d="100"/>
          <a:sy n="33" d="100"/>
        </p:scale>
        <p:origin x="22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37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88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3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3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3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3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124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6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4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62B7A-F93D-498B-B31A-D7365CF088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62B7A-F93D-498B-B31A-D7365CF08804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A51E8-C8EB-4A29-A5B6-EFC2FAD54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62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10772" y="8378726"/>
            <a:ext cx="503645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Syracuse Habitat for Humanity </a:t>
            </a:r>
          </a:p>
          <a:p>
            <a:pPr algn="ctr"/>
            <a:r>
              <a:rPr lang="en-US" sz="2400" b="1" dirty="0"/>
              <a:t>Women Build</a:t>
            </a:r>
            <a:endParaRPr lang="en-US" b="1" dirty="0"/>
          </a:p>
          <a:p>
            <a:pPr algn="ctr"/>
            <a:r>
              <a:rPr lang="en-US" dirty="0"/>
              <a:t>Saturday | 04/27/2019 | 4pm-7pm</a:t>
            </a:r>
          </a:p>
          <a:p>
            <a:pPr algn="ctr"/>
            <a:r>
              <a:rPr lang="en-US" dirty="0"/>
              <a:t>ALEX AND ANI Destiny USA</a:t>
            </a:r>
          </a:p>
          <a:p>
            <a:pPr algn="ctr"/>
            <a:r>
              <a:rPr lang="en-US" dirty="0"/>
              <a:t>Destiny USA Mall  | 315-422-1680</a:t>
            </a:r>
          </a:p>
          <a:p>
            <a:pPr algn="ctr"/>
            <a:r>
              <a:rPr lang="en-US" dirty="0"/>
              <a:t>Hosted by: </a:t>
            </a:r>
            <a:r>
              <a:rPr lang="en-US"/>
              <a:t>Michelle Salvagno</a:t>
            </a:r>
            <a:endParaRPr lang="en-US" dirty="0"/>
          </a:p>
          <a:p>
            <a:pPr algn="ctr"/>
            <a:r>
              <a:rPr lang="en-US" dirty="0"/>
              <a:t>RSVP: outreach@syracusehabitat.org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8" y="10687050"/>
            <a:ext cx="5343525" cy="15049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" r="488"/>
          <a:stretch/>
        </p:blipFill>
        <p:spPr>
          <a:xfrm>
            <a:off x="1131111" y="309338"/>
            <a:ext cx="4595778" cy="806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479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926</TotalTime>
  <Words>33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Armenti</dc:creator>
  <cp:lastModifiedBy>Destiny USA</cp:lastModifiedBy>
  <cp:revision>15</cp:revision>
  <cp:lastPrinted>2019-03-12T22:58:41Z</cp:lastPrinted>
  <dcterms:created xsi:type="dcterms:W3CDTF">2018-10-25T21:17:22Z</dcterms:created>
  <dcterms:modified xsi:type="dcterms:W3CDTF">2019-04-03T20:51:06Z</dcterms:modified>
</cp:coreProperties>
</file>